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35"/>
  </p:notesMasterIdLst>
  <p:handoutMasterIdLst>
    <p:handoutMasterId r:id="rId36"/>
  </p:handoutMasterIdLst>
  <p:sldIdLst>
    <p:sldId id="256" r:id="rId2"/>
    <p:sldId id="630" r:id="rId3"/>
    <p:sldId id="729" r:id="rId4"/>
    <p:sldId id="707" r:id="rId5"/>
    <p:sldId id="732" r:id="rId6"/>
    <p:sldId id="733" r:id="rId7"/>
    <p:sldId id="735" r:id="rId8"/>
    <p:sldId id="687" r:id="rId9"/>
    <p:sldId id="711" r:id="rId10"/>
    <p:sldId id="730" r:id="rId11"/>
    <p:sldId id="691" r:id="rId12"/>
    <p:sldId id="706" r:id="rId13"/>
    <p:sldId id="705" r:id="rId14"/>
    <p:sldId id="708" r:id="rId15"/>
    <p:sldId id="712" r:id="rId16"/>
    <p:sldId id="709" r:id="rId17"/>
    <p:sldId id="710" r:id="rId18"/>
    <p:sldId id="713" r:id="rId19"/>
    <p:sldId id="714" r:id="rId20"/>
    <p:sldId id="715" r:id="rId21"/>
    <p:sldId id="716" r:id="rId22"/>
    <p:sldId id="717" r:id="rId23"/>
    <p:sldId id="721" r:id="rId24"/>
    <p:sldId id="719" r:id="rId25"/>
    <p:sldId id="720" r:id="rId26"/>
    <p:sldId id="718" r:id="rId27"/>
    <p:sldId id="722" r:id="rId28"/>
    <p:sldId id="723" r:id="rId29"/>
    <p:sldId id="728" r:id="rId30"/>
    <p:sldId id="724" r:id="rId31"/>
    <p:sldId id="725" r:id="rId32"/>
    <p:sldId id="726" r:id="rId33"/>
    <p:sldId id="727" r:id="rId34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BE648D0C-C13B-41E5-9D61-E0C2C1F62644}">
          <p14:sldIdLst>
            <p14:sldId id="256"/>
            <p14:sldId id="630"/>
            <p14:sldId id="729"/>
            <p14:sldId id="707"/>
            <p14:sldId id="732"/>
            <p14:sldId id="733"/>
            <p14:sldId id="735"/>
            <p14:sldId id="687"/>
            <p14:sldId id="711"/>
            <p14:sldId id="730"/>
            <p14:sldId id="691"/>
            <p14:sldId id="706"/>
            <p14:sldId id="705"/>
            <p14:sldId id="708"/>
            <p14:sldId id="712"/>
            <p14:sldId id="709"/>
            <p14:sldId id="710"/>
            <p14:sldId id="713"/>
            <p14:sldId id="714"/>
            <p14:sldId id="715"/>
            <p14:sldId id="716"/>
            <p14:sldId id="717"/>
            <p14:sldId id="721"/>
            <p14:sldId id="719"/>
            <p14:sldId id="720"/>
            <p14:sldId id="718"/>
            <p14:sldId id="722"/>
            <p14:sldId id="723"/>
            <p14:sldId id="728"/>
            <p14:sldId id="724"/>
            <p14:sldId id="725"/>
            <p14:sldId id="726"/>
            <p14:sldId id="727"/>
          </p14:sldIdLst>
        </p14:section>
        <p14:section name="无标题节" id="{A3B38955-D5E8-4C0D-8385-F3A09683E804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徐泽" initials="徐泽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52A2F"/>
    <a:srgbClr val="1EE15C"/>
    <a:srgbClr val="DD4722"/>
    <a:srgbClr val="231F20"/>
    <a:srgbClr val="0070C0"/>
    <a:srgbClr val="5CAA55"/>
    <a:srgbClr val="B4DD93"/>
    <a:srgbClr val="46B964"/>
    <a:srgbClr val="CF5830"/>
    <a:srgbClr val="F9FA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41" autoAdjust="0"/>
    <p:restoredTop sz="94424" autoAdjust="0"/>
  </p:normalViewPr>
  <p:slideViewPr>
    <p:cSldViewPr>
      <p:cViewPr varScale="1">
        <p:scale>
          <a:sx n="81" d="100"/>
          <a:sy n="81" d="100"/>
        </p:scale>
        <p:origin x="1092" y="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8" d="100"/>
          <a:sy n="88" d="100"/>
        </p:scale>
        <p:origin x="3822" y="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8F4DCA-3177-4375-A53D-C33BDF2D97C5}" type="datetimeFigureOut">
              <a:rPr lang="zh-CN" altLang="en-US" smtClean="0"/>
              <a:pPr/>
              <a:t>2015/10/22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B70F7D-486B-488E-8EBC-4D52E95A37C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77777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DE3B9F-8426-4C0A-B4B6-F9877F22AD29}" type="datetimeFigureOut">
              <a:rPr lang="zh-CN" altLang="en-US" smtClean="0"/>
              <a:pPr/>
              <a:t>2015/10/22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3DBA66-0B01-47E8-A365-7C30D6EBFF2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6274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面向对象程序设计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DBA66-0B01-47E8-A365-7C30D6EBFF28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2594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什么是类（续</a:t>
            </a:r>
            <a:r>
              <a:rPr lang="en-US" altLang="zh-CN" dirty="0" smtClean="0"/>
              <a:t>1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DBA66-0B01-47E8-A365-7C30D6EBFF28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01905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什么是类（续</a:t>
            </a:r>
            <a:r>
              <a:rPr lang="en-US" altLang="zh-CN" dirty="0" smtClean="0"/>
              <a:t>1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DBA66-0B01-47E8-A365-7C30D6EBFF28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3646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什么是类（续</a:t>
            </a:r>
            <a:r>
              <a:rPr lang="en-US" altLang="zh-CN" dirty="0" smtClean="0"/>
              <a:t>1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DBA66-0B01-47E8-A365-7C30D6EBFF28}" type="slidenum">
              <a:rPr lang="zh-CN" altLang="en-US" smtClean="0"/>
              <a:pPr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40630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面向对象程序设计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DBA66-0B01-47E8-A365-7C30D6EBFF28}" type="slidenum">
              <a:rPr lang="zh-CN" altLang="en-US" smtClean="0"/>
              <a:pPr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97508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什么是类（续</a:t>
            </a:r>
            <a:r>
              <a:rPr lang="en-US" altLang="zh-CN" dirty="0" smtClean="0"/>
              <a:t>1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DBA66-0B01-47E8-A365-7C30D6EBFF28}" type="slidenum">
              <a:rPr lang="zh-CN" altLang="en-US" smtClean="0"/>
              <a:pPr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03738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什么是类（续</a:t>
            </a:r>
            <a:r>
              <a:rPr lang="en-US" altLang="zh-CN" dirty="0" smtClean="0"/>
              <a:t>1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DBA66-0B01-47E8-A365-7C30D6EBFF28}" type="slidenum">
              <a:rPr lang="zh-CN" altLang="en-US" smtClean="0"/>
              <a:pPr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48298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什么是类（续</a:t>
            </a:r>
            <a:r>
              <a:rPr lang="en-US" altLang="zh-CN" dirty="0" smtClean="0"/>
              <a:t>1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DBA66-0B01-47E8-A365-7C30D6EBFF28}" type="slidenum">
              <a:rPr lang="zh-CN" altLang="en-US" smtClean="0"/>
              <a:pPr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61835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面向对象程序设计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DBA66-0B01-47E8-A365-7C30D6EBFF28}" type="slidenum">
              <a:rPr lang="zh-CN" altLang="en-US" smtClean="0"/>
              <a:pPr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43421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什么是类（续</a:t>
            </a:r>
            <a:r>
              <a:rPr lang="en-US" altLang="zh-CN" dirty="0" smtClean="0"/>
              <a:t>1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DBA66-0B01-47E8-A365-7C30D6EBFF28}" type="slidenum">
              <a:rPr lang="zh-CN" altLang="en-US" smtClean="0"/>
              <a:pPr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094350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什么是类（续</a:t>
            </a:r>
            <a:r>
              <a:rPr lang="en-US" altLang="zh-CN" dirty="0" smtClean="0"/>
              <a:t>1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DBA66-0B01-47E8-A365-7C30D6EBFF28}" type="slidenum">
              <a:rPr lang="zh-CN" altLang="en-US" smtClean="0"/>
              <a:pPr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08623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什么是类（续</a:t>
            </a:r>
            <a:r>
              <a:rPr lang="en-US" altLang="zh-CN" dirty="0" smtClean="0"/>
              <a:t>1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DBA66-0B01-47E8-A365-7C30D6EBFF28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096219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什么是类（续</a:t>
            </a:r>
            <a:r>
              <a:rPr lang="en-US" altLang="zh-CN" dirty="0" smtClean="0"/>
              <a:t>1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DBA66-0B01-47E8-A365-7C30D6EBFF28}" type="slidenum">
              <a:rPr lang="zh-CN" altLang="en-US" smtClean="0"/>
              <a:pPr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645107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什么是类（续</a:t>
            </a:r>
            <a:r>
              <a:rPr lang="en-US" altLang="zh-CN" dirty="0" smtClean="0"/>
              <a:t>1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DBA66-0B01-47E8-A365-7C30D6EBFF28}" type="slidenum">
              <a:rPr lang="zh-CN" altLang="en-US" smtClean="0"/>
              <a:pPr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090480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什么是类（续</a:t>
            </a:r>
            <a:r>
              <a:rPr lang="en-US" altLang="zh-CN" dirty="0" smtClean="0"/>
              <a:t>1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DBA66-0B01-47E8-A365-7C30D6EBFF28}" type="slidenum">
              <a:rPr lang="zh-CN" altLang="en-US" smtClean="0"/>
              <a:pPr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82116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什么是类（续</a:t>
            </a:r>
            <a:r>
              <a:rPr lang="en-US" altLang="zh-CN" dirty="0" smtClean="0"/>
              <a:t>1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DBA66-0B01-47E8-A365-7C30D6EBFF28}" type="slidenum">
              <a:rPr lang="zh-CN" altLang="en-US" smtClean="0"/>
              <a:pPr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793807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什么是类（续</a:t>
            </a:r>
            <a:r>
              <a:rPr lang="en-US" altLang="zh-CN" dirty="0" smtClean="0"/>
              <a:t>1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DBA66-0B01-47E8-A365-7C30D6EBFF28}" type="slidenum">
              <a:rPr lang="zh-CN" altLang="en-US" smtClean="0"/>
              <a:pPr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213689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面向对象程序设计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DBA66-0B01-47E8-A365-7C30D6EBFF28}" type="slidenum">
              <a:rPr lang="zh-CN" altLang="en-US" smtClean="0"/>
              <a:pPr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670888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什么是类（续</a:t>
            </a:r>
            <a:r>
              <a:rPr lang="en-US" altLang="zh-CN" dirty="0" smtClean="0"/>
              <a:t>1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DBA66-0B01-47E8-A365-7C30D6EBFF28}" type="slidenum">
              <a:rPr lang="zh-CN" altLang="en-US" smtClean="0"/>
              <a:pPr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758152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什么是类（续</a:t>
            </a:r>
            <a:r>
              <a:rPr lang="en-US" altLang="zh-CN" dirty="0" smtClean="0"/>
              <a:t>1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DBA66-0B01-47E8-A365-7C30D6EBFF28}" type="slidenum">
              <a:rPr lang="zh-CN" altLang="en-US" smtClean="0"/>
              <a:pPr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807497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什么是类（续</a:t>
            </a:r>
            <a:r>
              <a:rPr lang="en-US" altLang="zh-CN" dirty="0" smtClean="0"/>
              <a:t>1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DBA66-0B01-47E8-A365-7C30D6EBFF28}" type="slidenum">
              <a:rPr lang="zh-CN" altLang="en-US" smtClean="0"/>
              <a:pPr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881359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什么是类（续</a:t>
            </a:r>
            <a:r>
              <a:rPr lang="en-US" altLang="zh-CN" dirty="0" smtClean="0"/>
              <a:t>1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DBA66-0B01-47E8-A365-7C30D6EBFF28}" type="slidenum">
              <a:rPr lang="zh-CN" altLang="en-US" smtClean="0"/>
              <a:pPr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68118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什么是类（续</a:t>
            </a:r>
            <a:r>
              <a:rPr lang="en-US" altLang="zh-CN" dirty="0" smtClean="0"/>
              <a:t>1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DBA66-0B01-47E8-A365-7C30D6EBFF28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403676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什么是类（续</a:t>
            </a:r>
            <a:r>
              <a:rPr lang="en-US" altLang="zh-CN" dirty="0" smtClean="0"/>
              <a:t>1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DBA66-0B01-47E8-A365-7C30D6EBFF28}" type="slidenum">
              <a:rPr lang="zh-CN" altLang="en-US" smtClean="0"/>
              <a:pPr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410096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什么是类（续</a:t>
            </a:r>
            <a:r>
              <a:rPr lang="en-US" altLang="zh-CN" dirty="0" smtClean="0"/>
              <a:t>1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DBA66-0B01-47E8-A365-7C30D6EBFF28}" type="slidenum">
              <a:rPr lang="zh-CN" altLang="en-US" smtClean="0"/>
              <a:pPr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32056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什么是类（续</a:t>
            </a:r>
            <a:r>
              <a:rPr lang="en-US" altLang="zh-CN" dirty="0" smtClean="0"/>
              <a:t>1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DBA66-0B01-47E8-A365-7C30D6EBFF28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49733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什么是类（续</a:t>
            </a:r>
            <a:r>
              <a:rPr lang="en-US" altLang="zh-CN" dirty="0" smtClean="0"/>
              <a:t>1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DBA66-0B01-47E8-A365-7C30D6EBFF28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77802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面向对象程序设计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DBA66-0B01-47E8-A365-7C30D6EBFF28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93084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面向对象程序设计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DBA66-0B01-47E8-A365-7C30D6EBFF28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40390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什么是类（续</a:t>
            </a:r>
            <a:r>
              <a:rPr lang="en-US" altLang="zh-CN" dirty="0" smtClean="0"/>
              <a:t>1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DBA66-0B01-47E8-A365-7C30D6EBFF28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70268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什么是类（续</a:t>
            </a:r>
            <a:r>
              <a:rPr lang="en-US" altLang="zh-CN" dirty="0" smtClean="0"/>
              <a:t>1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DBA66-0B01-47E8-A365-7C30D6EBFF28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82439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知识讲解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 userDrawn="1"/>
        </p:nvSpPr>
        <p:spPr>
          <a:xfrm>
            <a:off x="4067944" y="108"/>
            <a:ext cx="5076056" cy="6840000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87976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内容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928662" y="2060848"/>
            <a:ext cx="6786610" cy="1047757"/>
          </a:xfrm>
        </p:spPr>
        <p:txBody>
          <a:bodyPr>
            <a:noAutofit/>
          </a:bodyPr>
          <a:lstStyle>
            <a:lvl1pPr algn="l">
              <a:defRPr sz="4800" b="1"/>
            </a:lvl1pPr>
          </a:lstStyle>
          <a:p>
            <a:r>
              <a:rPr lang="zh-CN" altLang="en-US" dirty="0" smtClean="0"/>
              <a:t>内容标题</a:t>
            </a:r>
            <a:endParaRPr lang="zh-CN" altLang="en-US" dirty="0"/>
          </a:p>
        </p:txBody>
      </p:sp>
      <p:pic>
        <p:nvPicPr>
          <p:cNvPr id="6" name="图片 5" descr="Logo(达内-白色)_Link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000892" y="285728"/>
            <a:ext cx="1819660" cy="597409"/>
          </a:xfrm>
          <a:prstGeom prst="rect">
            <a:avLst/>
          </a:prstGeom>
        </p:spPr>
      </p:pic>
      <p:sp>
        <p:nvSpPr>
          <p:cNvPr id="9" name="圆角矩形 8"/>
          <p:cNvSpPr/>
          <p:nvPr userDrawn="1"/>
        </p:nvSpPr>
        <p:spPr>
          <a:xfrm>
            <a:off x="899592" y="3161931"/>
            <a:ext cx="6840760" cy="216024"/>
          </a:xfrm>
          <a:prstGeom prst="roundRect">
            <a:avLst/>
          </a:prstGeom>
          <a:solidFill>
            <a:srgbClr val="00B050"/>
          </a:solidFill>
          <a:ln w="38100"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b="1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660363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971600" y="1916831"/>
            <a:ext cx="6984776" cy="3672409"/>
          </a:xfrm>
          <a:noFill/>
        </p:spPr>
        <p:txBody>
          <a:bodyPr>
            <a:normAutofit/>
          </a:bodyPr>
          <a:lstStyle>
            <a:lvl1pPr marL="457200" indent="-457200" algn="l">
              <a:buFont typeface="+mj-lt"/>
              <a:buAutoNum type="arabicPeriod"/>
              <a:defRPr sz="3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 smtClean="0"/>
              <a:t>本节内容</a:t>
            </a:r>
            <a:endParaRPr lang="en-US" altLang="zh-CN" dirty="0" smtClean="0"/>
          </a:p>
          <a:p>
            <a:r>
              <a:rPr lang="zh-CN" altLang="en-US" dirty="0" smtClean="0"/>
              <a:t>本节内容</a:t>
            </a:r>
            <a:endParaRPr lang="zh-CN" altLang="en-US" dirty="0"/>
          </a:p>
        </p:txBody>
      </p:sp>
      <p:sp>
        <p:nvSpPr>
          <p:cNvPr id="9" name="十字形 8"/>
          <p:cNvSpPr/>
          <p:nvPr userDrawn="1"/>
        </p:nvSpPr>
        <p:spPr>
          <a:xfrm>
            <a:off x="142844" y="6215082"/>
            <a:ext cx="504000" cy="504000"/>
          </a:xfrm>
          <a:prstGeom prst="plus">
            <a:avLst>
              <a:gd name="adj" fmla="val 3784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十字形 9"/>
          <p:cNvSpPr/>
          <p:nvPr userDrawn="1"/>
        </p:nvSpPr>
        <p:spPr>
          <a:xfrm>
            <a:off x="569224" y="6000768"/>
            <a:ext cx="288000" cy="288000"/>
          </a:xfrm>
          <a:prstGeom prst="plus">
            <a:avLst>
              <a:gd name="adj" fmla="val 3784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 userDrawn="1"/>
        </p:nvSpPr>
        <p:spPr>
          <a:xfrm>
            <a:off x="0" y="548680"/>
            <a:ext cx="9144000" cy="936104"/>
          </a:xfrm>
          <a:prstGeom prst="rect">
            <a:avLst/>
          </a:prstGeom>
          <a:solidFill>
            <a:srgbClr val="DC1F26"/>
          </a:solidFill>
          <a:ln>
            <a:solidFill>
              <a:srgbClr val="DC1F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000" b="1" dirty="0" smtClean="0">
                <a:latin typeface="微软雅黑" pitchFamily="34" charset="-122"/>
                <a:ea typeface="微软雅黑" pitchFamily="34" charset="-122"/>
              </a:rPr>
              <a:t>内容</a:t>
            </a:r>
            <a:endParaRPr lang="zh-CN" altLang="en-US" sz="4000" b="1" dirty="0"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课程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677487" y="2088879"/>
            <a:ext cx="7772400" cy="1470025"/>
          </a:xfrm>
        </p:spPr>
        <p:txBody>
          <a:bodyPr>
            <a:noAutofit/>
          </a:bodyPr>
          <a:lstStyle>
            <a:lvl1pPr algn="l">
              <a:defRPr sz="6000" b="1"/>
            </a:lvl1pPr>
          </a:lstStyle>
          <a:p>
            <a:r>
              <a:rPr lang="zh-CN" altLang="en-US" dirty="0" smtClean="0"/>
              <a:t>课程标题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675255" y="3564703"/>
            <a:ext cx="4256785" cy="622920"/>
          </a:xfrm>
          <a:solidFill>
            <a:srgbClr val="DC1F26"/>
          </a:solidFill>
        </p:spPr>
        <p:txBody>
          <a:bodyPr/>
          <a:lstStyle>
            <a:lvl1pPr marL="0" indent="0" algn="l">
              <a:buNone/>
              <a:defRPr b="1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 smtClean="0"/>
              <a:t> 课程英文副标题</a:t>
            </a:r>
            <a:endParaRPr lang="zh-CN" altLang="en-US" dirty="0"/>
          </a:p>
        </p:txBody>
      </p:sp>
      <p:pic>
        <p:nvPicPr>
          <p:cNvPr id="5" name="图片 4" descr="Logo(达内-白色)_Link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000892" y="285728"/>
            <a:ext cx="1819660" cy="597409"/>
          </a:xfrm>
          <a:prstGeom prst="rect">
            <a:avLst/>
          </a:prstGeom>
        </p:spPr>
      </p:pic>
      <p:sp>
        <p:nvSpPr>
          <p:cNvPr id="17" name="文本占位符 16"/>
          <p:cNvSpPr>
            <a:spLocks noGrp="1"/>
          </p:cNvSpPr>
          <p:nvPr>
            <p:ph type="body" sz="quarter" idx="10" hasCustomPrompt="1"/>
          </p:nvPr>
        </p:nvSpPr>
        <p:spPr>
          <a:xfrm>
            <a:off x="2483768" y="3558904"/>
            <a:ext cx="4392513" cy="647675"/>
          </a:xfrm>
        </p:spPr>
        <p:txBody>
          <a:bodyPr>
            <a:noAutofit/>
          </a:bodyPr>
          <a:lstStyle>
            <a:lvl1pPr algn="r">
              <a:buNone/>
              <a:defRPr sz="4000" b="1">
                <a:solidFill>
                  <a:srgbClr val="00B0F0"/>
                </a:solidFill>
              </a:defRPr>
            </a:lvl1pPr>
          </a:lstStyle>
          <a:p>
            <a:pPr lvl="0"/>
            <a:r>
              <a:rPr lang="en-US" altLang="zh-CN" dirty="0" smtClean="0"/>
              <a:t>DAY01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知识讲解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467544" y="260648"/>
            <a:ext cx="6768752" cy="713088"/>
          </a:xfrm>
        </p:spPr>
        <p:txBody>
          <a:bodyPr>
            <a:noAutofit/>
          </a:bodyPr>
          <a:lstStyle>
            <a:lvl1pPr algn="l">
              <a:defRPr sz="3200" b="1"/>
            </a:lvl1pPr>
          </a:lstStyle>
          <a:p>
            <a:r>
              <a:rPr lang="zh-CN" altLang="en-US" dirty="0" smtClean="0"/>
              <a:t>知识点标题</a:t>
            </a:r>
            <a:endParaRPr lang="zh-CN" altLang="en-US" dirty="0"/>
          </a:p>
        </p:txBody>
      </p:sp>
      <p:grpSp>
        <p:nvGrpSpPr>
          <p:cNvPr id="6" name="组合 5"/>
          <p:cNvGrpSpPr/>
          <p:nvPr userDrawn="1"/>
        </p:nvGrpSpPr>
        <p:grpSpPr>
          <a:xfrm>
            <a:off x="71406" y="6390448"/>
            <a:ext cx="396138" cy="396138"/>
            <a:chOff x="71406" y="6069958"/>
            <a:chExt cx="716628" cy="716628"/>
          </a:xfrm>
        </p:grpSpPr>
        <p:sp>
          <p:nvSpPr>
            <p:cNvPr id="11" name="十字形 10"/>
            <p:cNvSpPr/>
            <p:nvPr userDrawn="1"/>
          </p:nvSpPr>
          <p:spPr>
            <a:xfrm>
              <a:off x="71406" y="6282586"/>
              <a:ext cx="504000" cy="504000"/>
            </a:xfrm>
            <a:prstGeom prst="plus">
              <a:avLst>
                <a:gd name="adj" fmla="val 37842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十字形 13"/>
            <p:cNvSpPr/>
            <p:nvPr userDrawn="1"/>
          </p:nvSpPr>
          <p:spPr>
            <a:xfrm>
              <a:off x="500034" y="6069958"/>
              <a:ext cx="288000" cy="288000"/>
            </a:xfrm>
            <a:prstGeom prst="plus">
              <a:avLst>
                <a:gd name="adj" fmla="val 37842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6" name="内容占位符 15"/>
          <p:cNvSpPr>
            <a:spLocks noGrp="1"/>
          </p:cNvSpPr>
          <p:nvPr>
            <p:ph sz="quarter" idx="10"/>
          </p:nvPr>
        </p:nvSpPr>
        <p:spPr>
          <a:xfrm>
            <a:off x="467545" y="1052736"/>
            <a:ext cx="8064896" cy="1009507"/>
          </a:xfrm>
        </p:spPr>
        <p:txBody>
          <a:bodyPr wrap="square">
            <a:spAutoFit/>
          </a:bodyPr>
          <a:lstStyle>
            <a:lvl1pPr>
              <a:lnSpc>
                <a:spcPct val="120000"/>
              </a:lnSpc>
              <a:defRPr sz="2400"/>
            </a:lvl1pPr>
            <a:lvl2pPr>
              <a:lnSpc>
                <a:spcPct val="120000"/>
              </a:lnSpc>
              <a:defRPr sz="2200"/>
            </a:lvl2pPr>
            <a:lvl3pPr marL="914400" indent="0">
              <a:buNone/>
              <a:defRPr sz="1800">
                <a:solidFill>
                  <a:srgbClr val="00B0F0"/>
                </a:solidFill>
              </a:defRPr>
            </a:lvl3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  <a:endParaRPr lang="en-US" altLang="zh-CN" dirty="0" smtClean="0"/>
          </a:p>
        </p:txBody>
      </p:sp>
      <p:pic>
        <p:nvPicPr>
          <p:cNvPr id="10" name="图片 9" descr="Logo(达内-白色)_Link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452320" y="243818"/>
            <a:ext cx="1535313" cy="504056"/>
          </a:xfrm>
          <a:prstGeom prst="rect">
            <a:avLst/>
          </a:prstGeom>
        </p:spPr>
      </p:pic>
      <p:sp>
        <p:nvSpPr>
          <p:cNvPr id="8" name="标题 1"/>
          <p:cNvSpPr txBox="1">
            <a:spLocks/>
          </p:cNvSpPr>
          <p:nvPr userDrawn="1"/>
        </p:nvSpPr>
        <p:spPr>
          <a:xfrm>
            <a:off x="0" y="2564904"/>
            <a:ext cx="468000" cy="1496289"/>
          </a:xfrm>
          <a:prstGeom prst="rect">
            <a:avLst/>
          </a:prstGeom>
          <a:solidFill>
            <a:srgbClr val="0070C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39" tIns="45720" rIns="91439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</a:lstStyle>
          <a:p>
            <a:pPr algn="ctr"/>
            <a:r>
              <a:rPr lang="zh-CN" altLang="en-US" sz="1600" b="1" dirty="0" smtClean="0">
                <a:solidFill>
                  <a:srgbClr val="F9FAFB"/>
                </a:solidFill>
              </a:rPr>
              <a:t>知识讲解</a:t>
            </a:r>
            <a:endParaRPr lang="en-US" altLang="zh-CN" sz="1600" b="1" dirty="0" smtClean="0">
              <a:solidFill>
                <a:srgbClr val="F9FAFB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知识讲解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1"/>
          <p:cNvSpPr txBox="1">
            <a:spLocks/>
          </p:cNvSpPr>
          <p:nvPr userDrawn="1"/>
        </p:nvSpPr>
        <p:spPr>
          <a:xfrm>
            <a:off x="0" y="2566527"/>
            <a:ext cx="468000" cy="1496289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39" tIns="45720" rIns="91439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</a:lstStyle>
          <a:p>
            <a:pPr algn="ctr"/>
            <a:r>
              <a:rPr lang="zh-CN" altLang="en-US" sz="1600" b="1" dirty="0">
                <a:solidFill>
                  <a:srgbClr val="F9FAFB"/>
                </a:solidFill>
              </a:rPr>
              <a:t>代码</a:t>
            </a:r>
            <a:endParaRPr lang="en-US" altLang="zh-CN" sz="1600" b="1" dirty="0" smtClean="0">
              <a:solidFill>
                <a:srgbClr val="F9FAFB"/>
              </a:solidFill>
            </a:endParaRPr>
          </a:p>
          <a:p>
            <a:pPr algn="ctr"/>
            <a:r>
              <a:rPr lang="zh-CN" altLang="en-US" sz="1600" b="1" dirty="0">
                <a:solidFill>
                  <a:srgbClr val="F9FAFB"/>
                </a:solidFill>
              </a:rPr>
              <a:t>实践</a:t>
            </a:r>
            <a:endParaRPr lang="en-US" altLang="zh-CN" sz="1600" b="1" dirty="0" smtClean="0">
              <a:solidFill>
                <a:srgbClr val="F9FAFB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467544" y="260648"/>
            <a:ext cx="6768752" cy="713088"/>
          </a:xfrm>
        </p:spPr>
        <p:txBody>
          <a:bodyPr>
            <a:noAutofit/>
          </a:bodyPr>
          <a:lstStyle>
            <a:lvl1pPr algn="l">
              <a:defRPr sz="3200" b="1"/>
            </a:lvl1pPr>
          </a:lstStyle>
          <a:p>
            <a:r>
              <a:rPr lang="zh-CN" altLang="en-US" dirty="0" smtClean="0"/>
              <a:t>知识点标题</a:t>
            </a:r>
            <a:endParaRPr lang="zh-CN" altLang="en-US" dirty="0"/>
          </a:p>
        </p:txBody>
      </p:sp>
      <p:grpSp>
        <p:nvGrpSpPr>
          <p:cNvPr id="6" name="组合 5"/>
          <p:cNvGrpSpPr/>
          <p:nvPr userDrawn="1"/>
        </p:nvGrpSpPr>
        <p:grpSpPr>
          <a:xfrm>
            <a:off x="71406" y="6390448"/>
            <a:ext cx="396138" cy="396138"/>
            <a:chOff x="71406" y="6069958"/>
            <a:chExt cx="716628" cy="716628"/>
          </a:xfrm>
        </p:grpSpPr>
        <p:sp>
          <p:nvSpPr>
            <p:cNvPr id="11" name="十字形 10"/>
            <p:cNvSpPr/>
            <p:nvPr userDrawn="1"/>
          </p:nvSpPr>
          <p:spPr>
            <a:xfrm>
              <a:off x="71406" y="6282586"/>
              <a:ext cx="504000" cy="504000"/>
            </a:xfrm>
            <a:prstGeom prst="plus">
              <a:avLst>
                <a:gd name="adj" fmla="val 37842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十字形 13"/>
            <p:cNvSpPr/>
            <p:nvPr userDrawn="1"/>
          </p:nvSpPr>
          <p:spPr>
            <a:xfrm>
              <a:off x="500034" y="6069958"/>
              <a:ext cx="288000" cy="288000"/>
            </a:xfrm>
            <a:prstGeom prst="plus">
              <a:avLst>
                <a:gd name="adj" fmla="val 37842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6" name="内容占位符 15"/>
          <p:cNvSpPr>
            <a:spLocks noGrp="1"/>
          </p:cNvSpPr>
          <p:nvPr>
            <p:ph sz="quarter" idx="10"/>
          </p:nvPr>
        </p:nvSpPr>
        <p:spPr>
          <a:xfrm>
            <a:off x="467545" y="1052736"/>
            <a:ext cx="8064896" cy="1009507"/>
          </a:xfrm>
        </p:spPr>
        <p:txBody>
          <a:bodyPr wrap="square">
            <a:spAutoFit/>
          </a:bodyPr>
          <a:lstStyle>
            <a:lvl1pPr>
              <a:lnSpc>
                <a:spcPct val="120000"/>
              </a:lnSpc>
              <a:defRPr sz="2400"/>
            </a:lvl1pPr>
            <a:lvl2pPr>
              <a:lnSpc>
                <a:spcPct val="120000"/>
              </a:lnSpc>
              <a:defRPr sz="2200"/>
            </a:lvl2pPr>
            <a:lvl3pPr marL="914400" indent="0">
              <a:buNone/>
              <a:defRPr sz="1800">
                <a:solidFill>
                  <a:srgbClr val="00B0F0"/>
                </a:solidFill>
              </a:defRPr>
            </a:lvl3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  <a:endParaRPr lang="en-US" altLang="zh-CN" dirty="0" smtClean="0"/>
          </a:p>
        </p:txBody>
      </p:sp>
      <p:pic>
        <p:nvPicPr>
          <p:cNvPr id="10" name="图片 9" descr="Logo(达内-白色)_Link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452320" y="243818"/>
            <a:ext cx="1535313" cy="504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0072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知识讲解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半闭框 8"/>
          <p:cNvSpPr/>
          <p:nvPr userDrawn="1"/>
        </p:nvSpPr>
        <p:spPr>
          <a:xfrm>
            <a:off x="0" y="0"/>
            <a:ext cx="2071702" cy="2143140"/>
          </a:xfrm>
          <a:prstGeom prst="halfFrame">
            <a:avLst>
              <a:gd name="adj1" fmla="val 3684"/>
              <a:gd name="adj2" fmla="val 506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effectLst>
                <a:glow rad="101600">
                  <a:schemeClr val="tx1">
                    <a:alpha val="60000"/>
                  </a:schemeClr>
                </a:glow>
              </a:effectLst>
            </a:endParaRPr>
          </a:p>
        </p:txBody>
      </p:sp>
      <p:sp>
        <p:nvSpPr>
          <p:cNvPr id="10" name="半闭框 9"/>
          <p:cNvSpPr/>
          <p:nvPr userDrawn="1"/>
        </p:nvSpPr>
        <p:spPr>
          <a:xfrm rot="10800000">
            <a:off x="7419964" y="5143489"/>
            <a:ext cx="1724036" cy="1714511"/>
          </a:xfrm>
          <a:prstGeom prst="halfFrame">
            <a:avLst>
              <a:gd name="adj1" fmla="val 2490"/>
              <a:gd name="adj2" fmla="val 249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effectLst>
                <a:glow rad="101600">
                  <a:schemeClr val="tx1">
                    <a:alpha val="60000"/>
                  </a:schemeClr>
                </a:glow>
              </a:effectLst>
            </a:endParaRPr>
          </a:p>
        </p:txBody>
      </p:sp>
      <p:sp>
        <p:nvSpPr>
          <p:cNvPr id="11" name="十字形 10"/>
          <p:cNvSpPr/>
          <p:nvPr userDrawn="1"/>
        </p:nvSpPr>
        <p:spPr>
          <a:xfrm>
            <a:off x="71406" y="6282586"/>
            <a:ext cx="504000" cy="504000"/>
          </a:xfrm>
          <a:prstGeom prst="plus">
            <a:avLst>
              <a:gd name="adj" fmla="val 3784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十字形 13"/>
          <p:cNvSpPr/>
          <p:nvPr userDrawn="1"/>
        </p:nvSpPr>
        <p:spPr>
          <a:xfrm>
            <a:off x="500034" y="6069958"/>
            <a:ext cx="288000" cy="288000"/>
          </a:xfrm>
          <a:prstGeom prst="plus">
            <a:avLst>
              <a:gd name="adj" fmla="val 3784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内容占位符 15"/>
          <p:cNvSpPr>
            <a:spLocks noGrp="1"/>
          </p:cNvSpPr>
          <p:nvPr>
            <p:ph sz="quarter" idx="10"/>
          </p:nvPr>
        </p:nvSpPr>
        <p:spPr>
          <a:xfrm>
            <a:off x="611561" y="404664"/>
            <a:ext cx="7920880" cy="6048672"/>
          </a:xfrm>
        </p:spPr>
        <p:txBody>
          <a:bodyPr/>
          <a:lstStyle>
            <a:lvl1pPr>
              <a:defRPr sz="2400"/>
            </a:lvl1pPr>
            <a:lvl2pPr>
              <a:defRPr sz="1800"/>
            </a:lvl2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课堂练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"/>
          <p:cNvSpPr txBox="1">
            <a:spLocks/>
          </p:cNvSpPr>
          <p:nvPr userDrawn="1"/>
        </p:nvSpPr>
        <p:spPr>
          <a:xfrm>
            <a:off x="0" y="2564904"/>
            <a:ext cx="468000" cy="149628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39" tIns="45720" rIns="91439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</a:lstStyle>
          <a:p>
            <a:pPr algn="ctr"/>
            <a:r>
              <a:rPr lang="zh-CN" altLang="en-US" sz="1600" b="1" dirty="0">
                <a:solidFill>
                  <a:srgbClr val="F9FAFB"/>
                </a:solidFill>
              </a:rPr>
              <a:t>课</a:t>
            </a:r>
            <a:endParaRPr lang="en-US" altLang="zh-CN" sz="1600" b="1" dirty="0" smtClean="0">
              <a:solidFill>
                <a:srgbClr val="F9FAFB"/>
              </a:solidFill>
            </a:endParaRPr>
          </a:p>
          <a:p>
            <a:pPr algn="ctr"/>
            <a:r>
              <a:rPr lang="zh-CN" altLang="en-US" sz="1600" b="1" dirty="0">
                <a:solidFill>
                  <a:srgbClr val="F9FAFB"/>
                </a:solidFill>
              </a:rPr>
              <a:t>堂</a:t>
            </a:r>
            <a:endParaRPr lang="en-US" altLang="zh-CN" sz="1600" b="1" dirty="0" smtClean="0">
              <a:solidFill>
                <a:srgbClr val="F9FAFB"/>
              </a:solidFill>
            </a:endParaRPr>
          </a:p>
          <a:p>
            <a:pPr algn="ctr"/>
            <a:r>
              <a:rPr lang="zh-CN" altLang="en-US" sz="1600" b="1" dirty="0" smtClean="0">
                <a:solidFill>
                  <a:srgbClr val="F9FAFB"/>
                </a:solidFill>
              </a:rPr>
              <a:t>练习</a:t>
            </a:r>
            <a:endParaRPr lang="en-US" altLang="zh-CN" sz="1600" b="1" dirty="0" smtClean="0">
              <a:solidFill>
                <a:srgbClr val="F9FAFB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571472" y="571482"/>
            <a:ext cx="5643602" cy="1047757"/>
          </a:xfrm>
        </p:spPr>
        <p:txBody>
          <a:bodyPr>
            <a:noAutofit/>
          </a:bodyPr>
          <a:lstStyle>
            <a:lvl1pPr algn="l">
              <a:defRPr sz="2800" b="1"/>
            </a:lvl1pPr>
          </a:lstStyle>
          <a:p>
            <a:r>
              <a:rPr lang="zh-CN" altLang="en-US" dirty="0" smtClean="0"/>
              <a:t>课堂练习标题</a:t>
            </a:r>
            <a:endParaRPr lang="zh-CN" altLang="en-US" dirty="0"/>
          </a:p>
        </p:txBody>
      </p:sp>
      <p:pic>
        <p:nvPicPr>
          <p:cNvPr id="13" name="图片 12" descr="Logo(达内-白色)_Link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000892" y="285728"/>
            <a:ext cx="1819660" cy="597409"/>
          </a:xfrm>
          <a:prstGeom prst="rect">
            <a:avLst/>
          </a:prstGeom>
        </p:spPr>
      </p:pic>
      <p:sp>
        <p:nvSpPr>
          <p:cNvPr id="15" name="内容占位符 15"/>
          <p:cNvSpPr>
            <a:spLocks noGrp="1"/>
          </p:cNvSpPr>
          <p:nvPr>
            <p:ph sz="quarter" idx="10"/>
          </p:nvPr>
        </p:nvSpPr>
        <p:spPr>
          <a:xfrm>
            <a:off x="611560" y="1628800"/>
            <a:ext cx="8136903" cy="4824536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</p:txBody>
      </p:sp>
      <p:grpSp>
        <p:nvGrpSpPr>
          <p:cNvPr id="8" name="组合 7"/>
          <p:cNvGrpSpPr/>
          <p:nvPr userDrawn="1"/>
        </p:nvGrpSpPr>
        <p:grpSpPr>
          <a:xfrm>
            <a:off x="71406" y="6390448"/>
            <a:ext cx="396138" cy="396138"/>
            <a:chOff x="71406" y="6069958"/>
            <a:chExt cx="716628" cy="716628"/>
          </a:xfrm>
        </p:grpSpPr>
        <p:sp>
          <p:nvSpPr>
            <p:cNvPr id="9" name="十字形 8"/>
            <p:cNvSpPr/>
            <p:nvPr userDrawn="1"/>
          </p:nvSpPr>
          <p:spPr>
            <a:xfrm>
              <a:off x="71406" y="6282586"/>
              <a:ext cx="504000" cy="504000"/>
            </a:xfrm>
            <a:prstGeom prst="plus">
              <a:avLst>
                <a:gd name="adj" fmla="val 37842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十字形 9"/>
            <p:cNvSpPr/>
            <p:nvPr userDrawn="1"/>
          </p:nvSpPr>
          <p:spPr>
            <a:xfrm>
              <a:off x="500034" y="6069958"/>
              <a:ext cx="288000" cy="288000"/>
            </a:xfrm>
            <a:prstGeom prst="plus">
              <a:avLst>
                <a:gd name="adj" fmla="val 37842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代码实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标题 1"/>
          <p:cNvSpPr txBox="1">
            <a:spLocks/>
          </p:cNvSpPr>
          <p:nvPr userDrawn="1"/>
        </p:nvSpPr>
        <p:spPr>
          <a:xfrm>
            <a:off x="0" y="2564904"/>
            <a:ext cx="468000" cy="1496289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39" tIns="45720" rIns="91439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</a:lstStyle>
          <a:p>
            <a:pPr algn="ctr"/>
            <a:r>
              <a:rPr lang="zh-CN" altLang="en-US" sz="1600" b="1" dirty="0">
                <a:solidFill>
                  <a:srgbClr val="F9FAFB"/>
                </a:solidFill>
              </a:rPr>
              <a:t>代码</a:t>
            </a:r>
            <a:endParaRPr lang="en-US" altLang="zh-CN" sz="1600" b="1" dirty="0" smtClean="0">
              <a:solidFill>
                <a:srgbClr val="F9FAFB"/>
              </a:solidFill>
            </a:endParaRPr>
          </a:p>
          <a:p>
            <a:pPr algn="ctr"/>
            <a:r>
              <a:rPr lang="zh-CN" altLang="en-US" sz="1600" b="1" dirty="0">
                <a:solidFill>
                  <a:srgbClr val="F9FAFB"/>
                </a:solidFill>
              </a:rPr>
              <a:t>实践</a:t>
            </a:r>
            <a:endParaRPr lang="en-US" altLang="zh-CN" sz="1600" b="1" dirty="0" smtClean="0">
              <a:solidFill>
                <a:srgbClr val="F9FAFB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571472" y="571482"/>
            <a:ext cx="5643602" cy="1047757"/>
          </a:xfrm>
        </p:spPr>
        <p:txBody>
          <a:bodyPr>
            <a:noAutofit/>
          </a:bodyPr>
          <a:lstStyle>
            <a:lvl1pPr algn="l">
              <a:defRPr sz="2800" b="1"/>
            </a:lvl1pPr>
          </a:lstStyle>
          <a:p>
            <a:r>
              <a:rPr lang="zh-CN" altLang="en-US" dirty="0" smtClean="0"/>
              <a:t>代码实践标题</a:t>
            </a:r>
            <a:endParaRPr lang="zh-CN" altLang="en-US" dirty="0"/>
          </a:p>
        </p:txBody>
      </p:sp>
      <p:sp>
        <p:nvSpPr>
          <p:cNvPr id="9" name="半闭框 8"/>
          <p:cNvSpPr/>
          <p:nvPr userDrawn="1"/>
        </p:nvSpPr>
        <p:spPr>
          <a:xfrm rot="10800000">
            <a:off x="3923928" y="2969498"/>
            <a:ext cx="2071702" cy="2143140"/>
          </a:xfrm>
          <a:prstGeom prst="halfFrame">
            <a:avLst>
              <a:gd name="adj1" fmla="val 3684"/>
              <a:gd name="adj2" fmla="val 506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effectLst>
                <a:glow rad="101600">
                  <a:schemeClr val="tx1">
                    <a:alpha val="60000"/>
                  </a:schemeClr>
                </a:glow>
              </a:effectLst>
            </a:endParaRPr>
          </a:p>
        </p:txBody>
      </p:sp>
      <p:sp>
        <p:nvSpPr>
          <p:cNvPr id="10" name="半闭框 9"/>
          <p:cNvSpPr/>
          <p:nvPr userDrawn="1"/>
        </p:nvSpPr>
        <p:spPr>
          <a:xfrm rot="10800000">
            <a:off x="7419964" y="5143489"/>
            <a:ext cx="1724036" cy="1714511"/>
          </a:xfrm>
          <a:prstGeom prst="halfFrame">
            <a:avLst>
              <a:gd name="adj1" fmla="val 2490"/>
              <a:gd name="adj2" fmla="val 249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effectLst>
                <a:glow rad="101600">
                  <a:schemeClr val="tx1">
                    <a:alpha val="60000"/>
                  </a:schemeClr>
                </a:glow>
              </a:effectLst>
            </a:endParaRPr>
          </a:p>
        </p:txBody>
      </p:sp>
      <p:sp>
        <p:nvSpPr>
          <p:cNvPr id="11" name="十字形 10"/>
          <p:cNvSpPr/>
          <p:nvPr userDrawn="1"/>
        </p:nvSpPr>
        <p:spPr>
          <a:xfrm>
            <a:off x="71406" y="6282586"/>
            <a:ext cx="504000" cy="504000"/>
          </a:xfrm>
          <a:prstGeom prst="plus">
            <a:avLst>
              <a:gd name="adj" fmla="val 3784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图片 12" descr="Logo(达内-白色)_Link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000892" y="285728"/>
            <a:ext cx="1819660" cy="597409"/>
          </a:xfrm>
          <a:prstGeom prst="rect">
            <a:avLst/>
          </a:prstGeom>
        </p:spPr>
      </p:pic>
      <p:sp>
        <p:nvSpPr>
          <p:cNvPr id="14" name="十字形 13"/>
          <p:cNvSpPr/>
          <p:nvPr userDrawn="1"/>
        </p:nvSpPr>
        <p:spPr>
          <a:xfrm>
            <a:off x="500034" y="6069958"/>
            <a:ext cx="288000" cy="288000"/>
          </a:xfrm>
          <a:prstGeom prst="plus">
            <a:avLst>
              <a:gd name="adj" fmla="val 3784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内容占位符 15"/>
          <p:cNvSpPr>
            <a:spLocks noGrp="1"/>
          </p:cNvSpPr>
          <p:nvPr>
            <p:ph sz="quarter" idx="10"/>
          </p:nvPr>
        </p:nvSpPr>
        <p:spPr>
          <a:xfrm>
            <a:off x="611560" y="1628800"/>
            <a:ext cx="8136903" cy="4824536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知识案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标题 1"/>
          <p:cNvSpPr txBox="1">
            <a:spLocks/>
          </p:cNvSpPr>
          <p:nvPr userDrawn="1"/>
        </p:nvSpPr>
        <p:spPr>
          <a:xfrm>
            <a:off x="0" y="2564904"/>
            <a:ext cx="468000" cy="1496289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39" tIns="45720" rIns="91439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</a:lstStyle>
          <a:p>
            <a:pPr algn="ctr"/>
            <a:r>
              <a:rPr lang="zh-CN" altLang="en-US" sz="1600" b="1" dirty="0" smtClean="0">
                <a:solidFill>
                  <a:srgbClr val="F9FAFB"/>
                </a:solidFill>
              </a:rPr>
              <a:t>知识案例</a:t>
            </a:r>
            <a:endParaRPr lang="en-US" altLang="zh-CN" sz="1600" b="1" dirty="0" smtClean="0">
              <a:solidFill>
                <a:srgbClr val="F9FAFB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571472" y="571482"/>
            <a:ext cx="5643602" cy="1047757"/>
          </a:xfrm>
        </p:spPr>
        <p:txBody>
          <a:bodyPr>
            <a:noAutofit/>
          </a:bodyPr>
          <a:lstStyle>
            <a:lvl1pPr algn="l">
              <a:defRPr sz="3200" b="1"/>
            </a:lvl1pPr>
          </a:lstStyle>
          <a:p>
            <a:r>
              <a:rPr lang="zh-CN" altLang="en-US" dirty="0" smtClean="0"/>
              <a:t>知识案例标题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571472" y="1714488"/>
            <a:ext cx="8215370" cy="4667283"/>
          </a:xfrm>
        </p:spPr>
        <p:txBody>
          <a:bodyPr>
            <a:normAutofit/>
          </a:bodyPr>
          <a:lstStyle>
            <a:lvl1pPr marL="0" indent="0" algn="l">
              <a:buFont typeface="Arial" pitchFamily="34" charset="0"/>
              <a:buNone/>
              <a:defRPr sz="2400" b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 smtClean="0"/>
              <a:t>知识案例内容</a:t>
            </a:r>
            <a:endParaRPr lang="zh-CN" altLang="en-US" dirty="0"/>
          </a:p>
        </p:txBody>
      </p:sp>
      <p:sp>
        <p:nvSpPr>
          <p:cNvPr id="9" name="半闭框 8"/>
          <p:cNvSpPr/>
          <p:nvPr userDrawn="1"/>
        </p:nvSpPr>
        <p:spPr>
          <a:xfrm>
            <a:off x="285720" y="214290"/>
            <a:ext cx="2071702" cy="2143140"/>
          </a:xfrm>
          <a:prstGeom prst="halfFrame">
            <a:avLst>
              <a:gd name="adj1" fmla="val 3684"/>
              <a:gd name="adj2" fmla="val 506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effectLst>
                <a:glow rad="101600">
                  <a:schemeClr val="tx1">
                    <a:alpha val="60000"/>
                  </a:schemeClr>
                </a:glow>
              </a:effectLst>
            </a:endParaRPr>
          </a:p>
        </p:txBody>
      </p:sp>
      <p:sp>
        <p:nvSpPr>
          <p:cNvPr id="10" name="半闭框 9"/>
          <p:cNvSpPr/>
          <p:nvPr userDrawn="1"/>
        </p:nvSpPr>
        <p:spPr>
          <a:xfrm rot="10800000">
            <a:off x="7277120" y="5000635"/>
            <a:ext cx="1724036" cy="1714511"/>
          </a:xfrm>
          <a:prstGeom prst="halfFrame">
            <a:avLst>
              <a:gd name="adj1" fmla="val 2490"/>
              <a:gd name="adj2" fmla="val 249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effectLst>
                <a:glow rad="101600">
                  <a:schemeClr val="tx1">
                    <a:alpha val="60000"/>
                  </a:schemeClr>
                </a:glow>
              </a:effectLst>
            </a:endParaRPr>
          </a:p>
        </p:txBody>
      </p:sp>
      <p:sp>
        <p:nvSpPr>
          <p:cNvPr id="11" name="十字形 10"/>
          <p:cNvSpPr/>
          <p:nvPr userDrawn="1"/>
        </p:nvSpPr>
        <p:spPr>
          <a:xfrm>
            <a:off x="71406" y="6282586"/>
            <a:ext cx="504000" cy="504000"/>
          </a:xfrm>
          <a:prstGeom prst="plus">
            <a:avLst>
              <a:gd name="adj" fmla="val 3784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图片 12" descr="Logo(达内-白色)_Link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000892" y="285728"/>
            <a:ext cx="1819660" cy="597409"/>
          </a:xfrm>
          <a:prstGeom prst="rect">
            <a:avLst/>
          </a:prstGeom>
        </p:spPr>
      </p:pic>
      <p:sp>
        <p:nvSpPr>
          <p:cNvPr id="14" name="十字形 13"/>
          <p:cNvSpPr/>
          <p:nvPr userDrawn="1"/>
        </p:nvSpPr>
        <p:spPr>
          <a:xfrm>
            <a:off x="500034" y="6069958"/>
            <a:ext cx="288000" cy="288000"/>
          </a:xfrm>
          <a:prstGeom prst="plus">
            <a:avLst>
              <a:gd name="adj" fmla="val 3784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928662" y="2060848"/>
            <a:ext cx="6786610" cy="1047757"/>
          </a:xfrm>
        </p:spPr>
        <p:txBody>
          <a:bodyPr>
            <a:noAutofit/>
          </a:bodyPr>
          <a:lstStyle>
            <a:lvl1pPr algn="l">
              <a:defRPr sz="4800" b="1"/>
            </a:lvl1pPr>
          </a:lstStyle>
          <a:p>
            <a:r>
              <a:rPr lang="zh-CN" altLang="en-US" dirty="0" smtClean="0"/>
              <a:t>内容标题</a:t>
            </a:r>
            <a:endParaRPr lang="zh-CN" altLang="en-US" dirty="0"/>
          </a:p>
        </p:txBody>
      </p:sp>
      <p:pic>
        <p:nvPicPr>
          <p:cNvPr id="6" name="图片 5" descr="Logo(达内-白色)_Link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000892" y="285728"/>
            <a:ext cx="1819660" cy="597409"/>
          </a:xfrm>
          <a:prstGeom prst="rect">
            <a:avLst/>
          </a:prstGeom>
        </p:spPr>
      </p:pic>
      <p:sp>
        <p:nvSpPr>
          <p:cNvPr id="9" name="圆角矩形 8"/>
          <p:cNvSpPr/>
          <p:nvPr userDrawn="1"/>
        </p:nvSpPr>
        <p:spPr>
          <a:xfrm>
            <a:off x="899592" y="3161931"/>
            <a:ext cx="6840760" cy="216024"/>
          </a:xfrm>
          <a:prstGeom prst="roundRect">
            <a:avLst/>
          </a:prstGeom>
          <a:solidFill>
            <a:srgbClr val="DC1F26"/>
          </a:solidFill>
          <a:ln w="38100"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b="1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1F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730" r:id="rId1"/>
    <p:sldLayoutId id="2147483709" r:id="rId2"/>
    <p:sldLayoutId id="2147483722" r:id="rId3"/>
    <p:sldLayoutId id="2147483732" r:id="rId4"/>
    <p:sldLayoutId id="2147483728" r:id="rId5"/>
    <p:sldLayoutId id="2147483726" r:id="rId6"/>
    <p:sldLayoutId id="2147483725" r:id="rId7"/>
    <p:sldLayoutId id="2147483727" r:id="rId8"/>
    <p:sldLayoutId id="2147483723" r:id="rId9"/>
    <p:sldLayoutId id="2147483731" r:id="rId10"/>
    <p:sldLayoutId id="2147483724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b="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b="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b="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b="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b="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U</a:t>
            </a:r>
            <a:r>
              <a:rPr lang="en-US" altLang="zh-CN" dirty="0" smtClean="0"/>
              <a:t>nity3d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b="0" dirty="0" smtClean="0"/>
              <a:t> </a:t>
            </a:r>
            <a:endParaRPr lang="en-US" altLang="zh-CN" b="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Unity3d</a:t>
            </a:r>
            <a:r>
              <a:rPr lang="zh-CN" altLang="en-US" dirty="0"/>
              <a:t>开发</a:t>
            </a:r>
            <a:r>
              <a:rPr lang="zh-CN" altLang="en-US" dirty="0" smtClean="0"/>
              <a:t>的单机游戏</a:t>
            </a:r>
            <a:endParaRPr lang="zh-CN" altLang="en-US" b="0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0"/>
          </p:nvPr>
        </p:nvSpPr>
        <p:spPr>
          <a:xfrm>
            <a:off x="467544" y="1052736"/>
            <a:ext cx="8208911" cy="3490186"/>
          </a:xfrm>
        </p:spPr>
        <p:txBody>
          <a:bodyPr/>
          <a:lstStyle/>
          <a:p>
            <a:r>
              <a:rPr lang="zh-CN" altLang="en-US" dirty="0" smtClean="0"/>
              <a:t>仙</a:t>
            </a:r>
            <a:r>
              <a:rPr lang="zh-CN" altLang="en-US" dirty="0"/>
              <a:t>剑奇侠传</a:t>
            </a:r>
            <a:r>
              <a:rPr lang="zh-CN" altLang="en-US" dirty="0" smtClean="0"/>
              <a:t>六</a:t>
            </a:r>
            <a:endParaRPr lang="en-US" altLang="zh-CN" dirty="0" smtClean="0"/>
          </a:p>
          <a:p>
            <a:r>
              <a:rPr lang="en-US" altLang="zh-CN" dirty="0"/>
              <a:t>《</a:t>
            </a:r>
            <a:r>
              <a:rPr lang="zh-CN" altLang="en-US" dirty="0"/>
              <a:t>仙剑奇侠传六</a:t>
            </a:r>
            <a:r>
              <a:rPr lang="en-US" altLang="zh-CN" dirty="0"/>
              <a:t>》</a:t>
            </a:r>
            <a:r>
              <a:rPr lang="zh-CN" altLang="en-US" dirty="0"/>
              <a:t>是由大宇资讯旗下软星科技（北京）有限公司制作一款单机角色扮演电脑游戏，已于</a:t>
            </a:r>
            <a:r>
              <a:rPr lang="en-US" altLang="zh-CN" dirty="0"/>
              <a:t>2015</a:t>
            </a:r>
            <a:r>
              <a:rPr lang="zh-CN" altLang="en-US" dirty="0"/>
              <a:t>年</a:t>
            </a:r>
            <a:r>
              <a:rPr lang="en-US" altLang="zh-CN" dirty="0"/>
              <a:t>7</a:t>
            </a:r>
            <a:r>
              <a:rPr lang="zh-CN" altLang="en-US" dirty="0"/>
              <a:t>月</a:t>
            </a:r>
            <a:r>
              <a:rPr lang="en-US" altLang="zh-CN" dirty="0"/>
              <a:t>8</a:t>
            </a:r>
            <a:r>
              <a:rPr lang="zh-CN" altLang="en-US" dirty="0"/>
              <a:t>日上市。</a:t>
            </a:r>
          </a:p>
          <a:p>
            <a:r>
              <a:rPr lang="zh-CN" altLang="en-US" dirty="0" smtClean="0"/>
              <a:t>本</a:t>
            </a:r>
            <a:r>
              <a:rPr lang="zh-CN" altLang="en-US" dirty="0"/>
              <a:t>作是</a:t>
            </a:r>
            <a:r>
              <a:rPr lang="en-US" altLang="zh-CN" dirty="0"/>
              <a:t>《</a:t>
            </a:r>
            <a:r>
              <a:rPr lang="zh-CN" altLang="en-US" dirty="0"/>
              <a:t>仙剑奇侠传</a:t>
            </a:r>
            <a:r>
              <a:rPr lang="en-US" altLang="zh-CN" dirty="0"/>
              <a:t>》</a:t>
            </a:r>
            <a:r>
              <a:rPr lang="zh-CN" altLang="en-US" dirty="0"/>
              <a:t>系列游戏</a:t>
            </a:r>
            <a:r>
              <a:rPr lang="zh-CN" altLang="en-US" dirty="0" smtClean="0"/>
              <a:t>的</a:t>
            </a:r>
            <a:endParaRPr lang="en-US" altLang="zh-CN" dirty="0" smtClean="0"/>
          </a:p>
          <a:p>
            <a:r>
              <a:rPr lang="zh-CN" altLang="en-US" dirty="0" smtClean="0"/>
              <a:t>第八</a:t>
            </a:r>
            <a:r>
              <a:rPr lang="zh-CN" altLang="en-US" dirty="0"/>
              <a:t>部单机作品，同时也是仙剑</a:t>
            </a:r>
            <a:r>
              <a:rPr lang="zh-CN" altLang="en-US" dirty="0" smtClean="0"/>
              <a:t>二</a:t>
            </a:r>
            <a:endParaRPr lang="en-US" altLang="zh-CN" dirty="0" smtClean="0"/>
          </a:p>
          <a:p>
            <a:r>
              <a:rPr lang="zh-CN" altLang="en-US" dirty="0" smtClean="0"/>
              <a:t>十</a:t>
            </a:r>
            <a:r>
              <a:rPr lang="zh-CN" altLang="en-US" dirty="0"/>
              <a:t>周年之</a:t>
            </a:r>
            <a:r>
              <a:rPr lang="zh-CN" altLang="en-US" dirty="0" smtClean="0"/>
              <a:t>作</a:t>
            </a:r>
            <a:r>
              <a:rPr lang="zh-CN" altLang="en-US" dirty="0"/>
              <a:t>。</a:t>
            </a:r>
            <a:endParaRPr lang="en-US" altLang="zh-CN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0192" y="2642684"/>
            <a:ext cx="2514600" cy="38004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6443" y="4542921"/>
            <a:ext cx="4514850" cy="217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856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Unity3d</a:t>
            </a:r>
            <a:r>
              <a:rPr lang="zh-CN" altLang="en-US" dirty="0"/>
              <a:t>开发</a:t>
            </a:r>
            <a:r>
              <a:rPr lang="zh-CN" altLang="en-US" dirty="0" smtClean="0"/>
              <a:t>的单机游戏</a:t>
            </a:r>
            <a:endParaRPr lang="zh-CN" altLang="en-US" b="0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0"/>
          </p:nvPr>
        </p:nvSpPr>
        <p:spPr>
          <a:xfrm>
            <a:off x="467544" y="1052736"/>
            <a:ext cx="8208911" cy="4672048"/>
          </a:xfrm>
        </p:spPr>
        <p:txBody>
          <a:bodyPr/>
          <a:lstStyle/>
          <a:p>
            <a:r>
              <a:rPr lang="zh-CN" altLang="en-US" dirty="0" smtClean="0"/>
              <a:t>轩辕</a:t>
            </a:r>
            <a:r>
              <a:rPr lang="zh-CN" altLang="en-US" dirty="0"/>
              <a:t>剑陆：凤凌长空千</a:t>
            </a:r>
            <a:r>
              <a:rPr lang="zh-CN" altLang="en-US" dirty="0" smtClean="0"/>
              <a:t>载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en-US" altLang="zh-CN" dirty="0"/>
              <a:t>《</a:t>
            </a:r>
            <a:r>
              <a:rPr lang="zh-CN" altLang="en-US" dirty="0"/>
              <a:t>轩辕剑陆：凤凌长空千载云</a:t>
            </a:r>
            <a:r>
              <a:rPr lang="en-US" altLang="zh-CN" dirty="0"/>
              <a:t>》</a:t>
            </a:r>
            <a:r>
              <a:rPr lang="zh-CN" altLang="en-US" dirty="0" smtClean="0"/>
              <a:t>是</a:t>
            </a:r>
            <a:endParaRPr lang="en-US" altLang="zh-CN" dirty="0" smtClean="0"/>
          </a:p>
          <a:p>
            <a:r>
              <a:rPr lang="zh-CN" altLang="en-US" dirty="0" smtClean="0"/>
              <a:t>大宇</a:t>
            </a:r>
            <a:r>
              <a:rPr lang="zh-CN" altLang="en-US" dirty="0"/>
              <a:t>资讯旗下经典单机角色扮演</a:t>
            </a:r>
            <a:r>
              <a:rPr lang="zh-CN" altLang="en-US" dirty="0" smtClean="0"/>
              <a:t>游</a:t>
            </a:r>
            <a:endParaRPr lang="en-US" altLang="zh-CN" dirty="0" smtClean="0"/>
          </a:p>
          <a:p>
            <a:r>
              <a:rPr lang="zh-CN" altLang="en-US" dirty="0" smtClean="0"/>
              <a:t>戏</a:t>
            </a:r>
            <a:r>
              <a:rPr lang="en-US" altLang="zh-CN" dirty="0"/>
              <a:t>《</a:t>
            </a:r>
            <a:r>
              <a:rPr lang="zh-CN" altLang="en-US" dirty="0"/>
              <a:t>轩辕剑</a:t>
            </a:r>
            <a:r>
              <a:rPr lang="en-US" altLang="zh-CN" dirty="0"/>
              <a:t>》</a:t>
            </a:r>
            <a:r>
              <a:rPr lang="zh-CN" altLang="en-US" dirty="0"/>
              <a:t>系列的第十一部作品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zh-CN" altLang="en-US" dirty="0" smtClean="0"/>
              <a:t>故事</a:t>
            </a:r>
            <a:r>
              <a:rPr lang="zh-CN" altLang="en-US" dirty="0"/>
              <a:t>背景设定于商末周初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/>
              <a:t>2013</a:t>
            </a:r>
            <a:r>
              <a:rPr lang="zh-CN" altLang="en-US" dirty="0"/>
              <a:t>年</a:t>
            </a:r>
            <a:r>
              <a:rPr lang="en-US" altLang="zh-CN" dirty="0"/>
              <a:t>8</a:t>
            </a:r>
            <a:r>
              <a:rPr lang="zh-CN" altLang="en-US" dirty="0"/>
              <a:t>月</a:t>
            </a:r>
            <a:r>
              <a:rPr lang="en-US" altLang="zh-CN" dirty="0"/>
              <a:t>9</a:t>
            </a:r>
            <a:r>
              <a:rPr lang="zh-CN" altLang="en-US" dirty="0"/>
              <a:t>日上市</a:t>
            </a:r>
            <a:endParaRPr lang="en-US" altLang="zh-CN" dirty="0" smtClean="0"/>
          </a:p>
          <a:p>
            <a:endParaRPr lang="en-US" altLang="zh-CN" dirty="0" smtClean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4708" y="1916832"/>
            <a:ext cx="2543175" cy="352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388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Unity3d</a:t>
            </a:r>
            <a:r>
              <a:rPr lang="zh-CN" altLang="en-US" dirty="0"/>
              <a:t>开发</a:t>
            </a:r>
            <a:r>
              <a:rPr lang="zh-CN" altLang="en-US" dirty="0" smtClean="0"/>
              <a:t>的单机游戏</a:t>
            </a:r>
            <a:endParaRPr lang="zh-CN" altLang="en-US" b="0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0"/>
          </p:nvPr>
        </p:nvSpPr>
        <p:spPr>
          <a:xfrm>
            <a:off x="467544" y="1052736"/>
            <a:ext cx="8208911" cy="3416320"/>
          </a:xfrm>
        </p:spPr>
        <p:txBody>
          <a:bodyPr/>
          <a:lstStyle/>
          <a:p>
            <a:r>
              <a:rPr lang="zh-CN" altLang="en-US" dirty="0"/>
              <a:t>轩辕剑外传：穹之</a:t>
            </a:r>
            <a:r>
              <a:rPr lang="zh-CN" altLang="en-US" dirty="0" smtClean="0"/>
              <a:t>扉</a:t>
            </a:r>
            <a:endParaRPr lang="en-US" altLang="zh-CN" dirty="0" smtClean="0"/>
          </a:p>
          <a:p>
            <a:r>
              <a:rPr lang="en-US" altLang="zh-CN" dirty="0" smtClean="0"/>
              <a:t>《</a:t>
            </a:r>
            <a:r>
              <a:rPr lang="zh-CN" altLang="en-US" dirty="0" smtClean="0"/>
              <a:t>轩辕</a:t>
            </a:r>
            <a:r>
              <a:rPr lang="zh-CN" altLang="en-US" dirty="0"/>
              <a:t>剑外传：穹之扉</a:t>
            </a:r>
            <a:r>
              <a:rPr lang="en-US" altLang="zh-CN" dirty="0"/>
              <a:t>》</a:t>
            </a:r>
            <a:r>
              <a:rPr lang="zh-CN" altLang="en-US" dirty="0"/>
              <a:t>是大宇资讯旗下经典单机角色扮演游戏</a:t>
            </a:r>
            <a:r>
              <a:rPr lang="en-US" altLang="zh-CN" dirty="0"/>
              <a:t>《</a:t>
            </a:r>
            <a:r>
              <a:rPr lang="zh-CN" altLang="en-US" dirty="0"/>
              <a:t>轩辕剑</a:t>
            </a:r>
            <a:r>
              <a:rPr lang="en-US" altLang="zh-CN" dirty="0"/>
              <a:t>》</a:t>
            </a:r>
            <a:r>
              <a:rPr lang="zh-CN" altLang="en-US" dirty="0"/>
              <a:t>系列的第十二部作品。游戏背景设定在商朝中期，将历史背景与神话传说相结合，讲述了一段充满神秘与梦幻色彩的故事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en-US" altLang="zh-CN" dirty="0" smtClean="0"/>
              <a:t>2015</a:t>
            </a:r>
            <a:r>
              <a:rPr lang="zh-CN" altLang="en-US" dirty="0"/>
              <a:t>年</a:t>
            </a:r>
            <a:r>
              <a:rPr lang="en-US" altLang="zh-CN" dirty="0"/>
              <a:t>3</a:t>
            </a:r>
            <a:r>
              <a:rPr lang="zh-CN" altLang="en-US" dirty="0"/>
              <a:t>月</a:t>
            </a:r>
            <a:r>
              <a:rPr lang="en-US" altLang="zh-CN" dirty="0"/>
              <a:t>26</a:t>
            </a:r>
            <a:r>
              <a:rPr lang="zh-CN" altLang="en-US" dirty="0" smtClean="0"/>
              <a:t>日正式</a:t>
            </a:r>
            <a:r>
              <a:rPr lang="zh-CN" altLang="en-US" dirty="0"/>
              <a:t>上市</a:t>
            </a:r>
            <a:endParaRPr lang="en-US" altLang="zh-CN" dirty="0" smtClean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8144" y="3068960"/>
            <a:ext cx="2543175" cy="3343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536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Unity3d</a:t>
            </a:r>
            <a:r>
              <a:rPr lang="zh-CN" altLang="en-US" dirty="0"/>
              <a:t>开发的单机游戏</a:t>
            </a:r>
            <a:endParaRPr lang="zh-CN" altLang="en-US" b="0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0"/>
          </p:nvPr>
        </p:nvSpPr>
        <p:spPr>
          <a:xfrm>
            <a:off x="467544" y="1052736"/>
            <a:ext cx="8208911" cy="4672048"/>
          </a:xfrm>
        </p:spPr>
        <p:txBody>
          <a:bodyPr/>
          <a:lstStyle/>
          <a:p>
            <a:r>
              <a:rPr lang="zh-CN" altLang="en-US" dirty="0"/>
              <a:t>凡人修仙传单机</a:t>
            </a:r>
            <a:r>
              <a:rPr lang="zh-CN" altLang="en-US" dirty="0" smtClean="0"/>
              <a:t>版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《</a:t>
            </a:r>
            <a:r>
              <a:rPr lang="zh-CN" altLang="en-US" dirty="0"/>
              <a:t>凡人修仙传单机版</a:t>
            </a:r>
            <a:r>
              <a:rPr lang="en-US" altLang="zh-CN" dirty="0"/>
              <a:t>》</a:t>
            </a:r>
            <a:r>
              <a:rPr lang="zh-CN" altLang="en-US" dirty="0"/>
              <a:t>是由百</a:t>
            </a:r>
            <a:r>
              <a:rPr lang="zh-CN" altLang="en-US" dirty="0" smtClean="0"/>
              <a:t>游</a:t>
            </a:r>
            <a:endParaRPr lang="en-US" altLang="zh-CN" dirty="0" smtClean="0"/>
          </a:p>
          <a:p>
            <a:r>
              <a:rPr lang="zh-CN" altLang="en-US" dirty="0" smtClean="0"/>
              <a:t>旗下</a:t>
            </a:r>
            <a:r>
              <a:rPr lang="zh-CN" altLang="en-US" dirty="0"/>
              <a:t>“单机孵化基金”扶持，</a:t>
            </a:r>
            <a:r>
              <a:rPr lang="zh-CN" altLang="en-US" dirty="0" smtClean="0"/>
              <a:t>玄</a:t>
            </a:r>
            <a:endParaRPr lang="en-US" altLang="zh-CN" dirty="0" smtClean="0"/>
          </a:p>
          <a:p>
            <a:r>
              <a:rPr lang="zh-CN" altLang="en-US" dirty="0" smtClean="0"/>
              <a:t>黄</a:t>
            </a:r>
            <a:r>
              <a:rPr lang="zh-CN" altLang="en-US" dirty="0"/>
              <a:t>工作室开发、广州艾游负责</a:t>
            </a:r>
            <a:r>
              <a:rPr lang="zh-CN" altLang="en-US" dirty="0" smtClean="0"/>
              <a:t>代</a:t>
            </a:r>
            <a:endParaRPr lang="en-US" altLang="zh-CN" dirty="0" smtClean="0"/>
          </a:p>
          <a:p>
            <a:r>
              <a:rPr lang="zh-CN" altLang="en-US" dirty="0" smtClean="0"/>
              <a:t>理</a:t>
            </a:r>
            <a:r>
              <a:rPr lang="zh-CN" altLang="en-US" dirty="0"/>
              <a:t>和发行的一款角色扮演类</a:t>
            </a:r>
            <a:r>
              <a:rPr lang="zh-CN" altLang="en-US" dirty="0" smtClean="0"/>
              <a:t>单机</a:t>
            </a:r>
            <a:endParaRPr lang="en-US" altLang="zh-CN" dirty="0" smtClean="0"/>
          </a:p>
          <a:p>
            <a:r>
              <a:rPr lang="zh-CN" altLang="en-US" dirty="0" smtClean="0"/>
              <a:t>游戏</a:t>
            </a:r>
            <a:r>
              <a:rPr lang="zh-CN" altLang="en-US" dirty="0"/>
              <a:t>，改编自同名小说</a:t>
            </a:r>
            <a:r>
              <a:rPr lang="en-US" altLang="zh-CN" dirty="0"/>
              <a:t>《</a:t>
            </a:r>
            <a:r>
              <a:rPr lang="zh-CN" altLang="en-US" dirty="0"/>
              <a:t>凡人</a:t>
            </a:r>
            <a:r>
              <a:rPr lang="zh-CN" altLang="en-US" dirty="0" smtClean="0"/>
              <a:t>修</a:t>
            </a:r>
            <a:endParaRPr lang="en-US" altLang="zh-CN" dirty="0" smtClean="0"/>
          </a:p>
          <a:p>
            <a:r>
              <a:rPr lang="zh-CN" altLang="en-US" dirty="0" smtClean="0"/>
              <a:t>仙</a:t>
            </a:r>
            <a:r>
              <a:rPr lang="zh-CN" altLang="en-US" dirty="0"/>
              <a:t>传</a:t>
            </a:r>
            <a:r>
              <a:rPr lang="en-US" altLang="zh-CN" dirty="0"/>
              <a:t>》</a:t>
            </a:r>
            <a:r>
              <a:rPr lang="zh-CN" altLang="en-US" dirty="0"/>
              <a:t>，于</a:t>
            </a:r>
            <a:r>
              <a:rPr lang="en-US" altLang="zh-CN" dirty="0"/>
              <a:t>2013</a:t>
            </a:r>
            <a:r>
              <a:rPr lang="zh-CN" altLang="en-US" dirty="0"/>
              <a:t>年</a:t>
            </a:r>
            <a:r>
              <a:rPr lang="en-US" altLang="zh-CN" dirty="0"/>
              <a:t>10</a:t>
            </a:r>
            <a:r>
              <a:rPr lang="zh-CN" altLang="en-US" dirty="0"/>
              <a:t>月</a:t>
            </a:r>
            <a:r>
              <a:rPr lang="en-US" altLang="zh-CN" dirty="0"/>
              <a:t>22</a:t>
            </a:r>
            <a:r>
              <a:rPr lang="zh-CN" altLang="en-US" dirty="0"/>
              <a:t>日</a:t>
            </a:r>
            <a:r>
              <a:rPr lang="zh-CN" altLang="en-US" dirty="0" smtClean="0"/>
              <a:t>发</a:t>
            </a:r>
            <a:endParaRPr lang="en-US" altLang="zh-CN" dirty="0" smtClean="0"/>
          </a:p>
          <a:p>
            <a:r>
              <a:rPr lang="zh-CN" altLang="en-US" dirty="0" smtClean="0"/>
              <a:t>行</a:t>
            </a:r>
            <a:r>
              <a:rPr lang="zh-CN" altLang="en-US" dirty="0"/>
              <a:t>。</a:t>
            </a:r>
            <a:endParaRPr lang="en-US" altLang="zh-CN" dirty="0" smtClean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8144" y="1330003"/>
            <a:ext cx="2505075" cy="360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665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Unity3d</a:t>
            </a:r>
            <a:r>
              <a:rPr lang="zh-CN" altLang="en-US" dirty="0"/>
              <a:t>开发的单机游戏</a:t>
            </a:r>
            <a:endParaRPr lang="zh-CN" altLang="en-US" b="0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0"/>
          </p:nvPr>
        </p:nvSpPr>
        <p:spPr>
          <a:xfrm>
            <a:off x="467544" y="1052736"/>
            <a:ext cx="8208911" cy="3046988"/>
          </a:xfrm>
        </p:spPr>
        <p:txBody>
          <a:bodyPr/>
          <a:lstStyle/>
          <a:p>
            <a:r>
              <a:rPr lang="zh-CN" altLang="en-US" dirty="0"/>
              <a:t>御天降魔</a:t>
            </a:r>
            <a:r>
              <a:rPr lang="zh-CN" altLang="en-US" dirty="0" smtClean="0"/>
              <a:t>传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《</a:t>
            </a:r>
            <a:r>
              <a:rPr lang="zh-CN" altLang="en-US" dirty="0" smtClean="0"/>
              <a:t>御</a:t>
            </a:r>
            <a:r>
              <a:rPr lang="zh-CN" altLang="en-US" dirty="0"/>
              <a:t>天降魔传</a:t>
            </a:r>
            <a:r>
              <a:rPr lang="en-US" altLang="zh-CN" dirty="0"/>
              <a:t>》</a:t>
            </a:r>
            <a:r>
              <a:rPr lang="zh-CN" altLang="en-US" dirty="0"/>
              <a:t>是一款由</a:t>
            </a:r>
            <a:r>
              <a:rPr lang="zh-CN" altLang="en-US" dirty="0" smtClean="0"/>
              <a:t>天津艺龙网络科技有限公司</a:t>
            </a:r>
            <a:r>
              <a:rPr lang="zh-CN" altLang="en-US" dirty="0"/>
              <a:t>开发</a:t>
            </a:r>
            <a:r>
              <a:rPr lang="zh-CN" altLang="en-US" dirty="0" smtClean="0"/>
              <a:t>，完美</a:t>
            </a:r>
            <a:r>
              <a:rPr lang="zh-CN" altLang="en-US" dirty="0"/>
              <a:t>世界公司代理的国产</a:t>
            </a:r>
            <a:r>
              <a:rPr lang="zh-CN" altLang="en-US" dirty="0" smtClean="0"/>
              <a:t>单机游戏。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发行</a:t>
            </a:r>
            <a:r>
              <a:rPr lang="zh-CN" altLang="en-US" dirty="0"/>
              <a:t>于</a:t>
            </a:r>
            <a:r>
              <a:rPr lang="en-US" altLang="zh-CN" dirty="0"/>
              <a:t>2015</a:t>
            </a:r>
            <a:r>
              <a:rPr lang="zh-CN" altLang="en-US" dirty="0"/>
              <a:t>年</a:t>
            </a:r>
            <a:r>
              <a:rPr lang="en-US" altLang="zh-CN" dirty="0"/>
              <a:t>8</a:t>
            </a:r>
            <a:r>
              <a:rPr lang="zh-CN" altLang="en-US" dirty="0"/>
              <a:t>月</a:t>
            </a:r>
            <a:r>
              <a:rPr lang="en-US" altLang="zh-CN" dirty="0"/>
              <a:t>27</a:t>
            </a:r>
            <a:r>
              <a:rPr lang="zh-CN" altLang="en-US" dirty="0"/>
              <a:t>日。</a:t>
            </a:r>
            <a:endParaRPr lang="en-US" altLang="zh-CN" dirty="0" smtClean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5936" y="3212976"/>
            <a:ext cx="5048250" cy="294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623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827584" y="2060848"/>
            <a:ext cx="7243738" cy="1047757"/>
          </a:xfrm>
        </p:spPr>
        <p:txBody>
          <a:bodyPr/>
          <a:lstStyle/>
          <a:p>
            <a:r>
              <a:rPr lang="en-US" altLang="zh-CN" dirty="0"/>
              <a:t>Unity3d</a:t>
            </a:r>
            <a:r>
              <a:rPr lang="zh-CN" altLang="en-US" dirty="0"/>
              <a:t>开发</a:t>
            </a:r>
            <a:r>
              <a:rPr lang="zh-CN" altLang="en-US" dirty="0" smtClean="0"/>
              <a:t>的网页游戏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306053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Unity3d</a:t>
            </a:r>
            <a:r>
              <a:rPr lang="zh-CN" altLang="en-US" dirty="0"/>
              <a:t>开发</a:t>
            </a:r>
            <a:r>
              <a:rPr lang="zh-CN" altLang="en-US" dirty="0" smtClean="0"/>
              <a:t>的网页游戏</a:t>
            </a:r>
            <a:endParaRPr lang="zh-CN" altLang="en-US" b="0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0"/>
          </p:nvPr>
        </p:nvSpPr>
        <p:spPr>
          <a:xfrm>
            <a:off x="467544" y="1052736"/>
            <a:ext cx="8208911" cy="2899255"/>
          </a:xfrm>
        </p:spPr>
        <p:txBody>
          <a:bodyPr/>
          <a:lstStyle/>
          <a:p>
            <a:r>
              <a:rPr lang="zh-CN" altLang="en-US" dirty="0"/>
              <a:t>新仙剑</a:t>
            </a:r>
            <a:endParaRPr lang="en-US" altLang="zh-CN" dirty="0" smtClean="0"/>
          </a:p>
          <a:p>
            <a:r>
              <a:rPr lang="en-US" altLang="zh-CN" dirty="0"/>
              <a:t>《</a:t>
            </a:r>
            <a:r>
              <a:rPr lang="zh-CN" altLang="en-US" dirty="0"/>
              <a:t>新仙剑</a:t>
            </a:r>
            <a:r>
              <a:rPr lang="en-US" altLang="zh-CN" dirty="0"/>
              <a:t>》</a:t>
            </a:r>
            <a:r>
              <a:rPr lang="zh-CN" altLang="en-US" dirty="0"/>
              <a:t>是由台湾大宇正版授权，姚壮宪监制，和田薰作曲，骏梦游戏历时三年研发、运营，</a:t>
            </a:r>
            <a:r>
              <a:rPr lang="en-US" altLang="zh-CN" dirty="0"/>
              <a:t>360</a:t>
            </a:r>
            <a:r>
              <a:rPr lang="zh-CN" altLang="en-US" dirty="0"/>
              <a:t>游戏中心独家联运的</a:t>
            </a:r>
            <a:r>
              <a:rPr lang="en-US" altLang="zh-CN" dirty="0"/>
              <a:t>Unity3D</a:t>
            </a:r>
            <a:r>
              <a:rPr lang="zh-CN" altLang="en-US" dirty="0"/>
              <a:t>双端（网页和客户端）中国风</a:t>
            </a:r>
            <a:r>
              <a:rPr lang="en-US" altLang="zh-CN" dirty="0"/>
              <a:t>MMORPG</a:t>
            </a:r>
            <a:r>
              <a:rPr lang="zh-CN" altLang="en-US" dirty="0"/>
              <a:t>网络游戏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en-US" altLang="zh-CN" dirty="0"/>
              <a:t>2013</a:t>
            </a:r>
            <a:r>
              <a:rPr lang="zh-CN" altLang="en-US" dirty="0"/>
              <a:t>年</a:t>
            </a:r>
            <a:r>
              <a:rPr lang="en-US" altLang="zh-CN" dirty="0"/>
              <a:t>7</a:t>
            </a:r>
            <a:r>
              <a:rPr lang="zh-CN" altLang="en-US" dirty="0"/>
              <a:t>月</a:t>
            </a:r>
            <a:r>
              <a:rPr lang="en-US" altLang="zh-CN" dirty="0"/>
              <a:t>18</a:t>
            </a:r>
            <a:r>
              <a:rPr lang="zh-CN" altLang="en-US" dirty="0"/>
              <a:t>日不测档</a:t>
            </a:r>
            <a:r>
              <a:rPr lang="zh-CN" altLang="en-US" dirty="0" smtClean="0"/>
              <a:t>测试。</a:t>
            </a:r>
            <a:endParaRPr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654" y="3951991"/>
            <a:ext cx="7104690" cy="2777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06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Unity3d</a:t>
            </a:r>
            <a:r>
              <a:rPr lang="zh-CN" altLang="en-US" dirty="0"/>
              <a:t>开发</a:t>
            </a:r>
            <a:r>
              <a:rPr lang="zh-CN" altLang="en-US" dirty="0" smtClean="0"/>
              <a:t>的网页游戏</a:t>
            </a:r>
            <a:endParaRPr lang="zh-CN" altLang="en-US" b="0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0"/>
          </p:nvPr>
        </p:nvSpPr>
        <p:spPr>
          <a:xfrm>
            <a:off x="467544" y="1052736"/>
            <a:ext cx="8208911" cy="1495794"/>
          </a:xfrm>
        </p:spPr>
        <p:txBody>
          <a:bodyPr/>
          <a:lstStyle/>
          <a:p>
            <a:r>
              <a:rPr lang="zh-CN" altLang="en-US" dirty="0"/>
              <a:t>绝代双骄</a:t>
            </a:r>
            <a:endParaRPr lang="en-US" altLang="zh-CN" dirty="0" smtClean="0"/>
          </a:p>
          <a:p>
            <a:r>
              <a:rPr lang="en-US" altLang="zh-CN" dirty="0"/>
              <a:t>《</a:t>
            </a:r>
            <a:r>
              <a:rPr lang="zh-CN" altLang="en-US" dirty="0"/>
              <a:t>绝代双骄</a:t>
            </a:r>
            <a:r>
              <a:rPr lang="en-US" altLang="zh-CN" dirty="0"/>
              <a:t>》</a:t>
            </a:r>
            <a:r>
              <a:rPr lang="zh-CN" altLang="en-US" dirty="0"/>
              <a:t>是由昆仑万维顶尖团队研发的的一款</a:t>
            </a:r>
            <a:r>
              <a:rPr lang="en-US" altLang="zh-CN" dirty="0"/>
              <a:t>3D</a:t>
            </a:r>
            <a:r>
              <a:rPr lang="zh-CN" altLang="en-US" dirty="0"/>
              <a:t>即时战斗网页游戏，于</a:t>
            </a:r>
            <a:r>
              <a:rPr lang="en-US" altLang="zh-CN" dirty="0"/>
              <a:t>2013</a:t>
            </a:r>
            <a:r>
              <a:rPr lang="zh-CN" altLang="en-US" dirty="0"/>
              <a:t>年</a:t>
            </a:r>
            <a:r>
              <a:rPr lang="en-US" altLang="zh-CN" dirty="0"/>
              <a:t>3</a:t>
            </a:r>
            <a:r>
              <a:rPr lang="zh-CN" altLang="en-US" dirty="0"/>
              <a:t>月</a:t>
            </a:r>
            <a:r>
              <a:rPr lang="en-US" altLang="zh-CN" dirty="0"/>
              <a:t>30</a:t>
            </a:r>
            <a:r>
              <a:rPr lang="zh-CN" altLang="en-US" dirty="0"/>
              <a:t>日在中国大陆发售。</a:t>
            </a: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900" b="1" i="0" u="none" strike="noStrike" cap="none" normalizeH="0" baseline="0" smtClean="0">
                <a:ln>
                  <a:noFill/>
                </a:ln>
                <a:solidFill>
                  <a:srgbClr val="99999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发行日期</a:t>
            </a:r>
          </a:p>
          <a:p>
            <a:pPr marL="457200" marR="0" lvl="1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900" b="0" i="0" u="none" strike="noStrike" cap="none" normalizeH="0" baseline="0" smtClean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2012年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2656628"/>
            <a:ext cx="7620866" cy="3888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901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Unity3d</a:t>
            </a:r>
            <a:r>
              <a:rPr lang="zh-CN" altLang="en-US" dirty="0"/>
              <a:t>开发</a:t>
            </a:r>
            <a:r>
              <a:rPr lang="zh-CN" altLang="en-US" dirty="0" smtClean="0"/>
              <a:t>的网页游戏</a:t>
            </a:r>
            <a:endParaRPr lang="zh-CN" altLang="en-US" b="0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0"/>
          </p:nvPr>
        </p:nvSpPr>
        <p:spPr>
          <a:xfrm>
            <a:off x="467544" y="1052736"/>
            <a:ext cx="8208911" cy="2456057"/>
          </a:xfrm>
        </p:spPr>
        <p:txBody>
          <a:bodyPr/>
          <a:lstStyle/>
          <a:p>
            <a:r>
              <a:rPr lang="zh-CN" altLang="en-US" dirty="0"/>
              <a:t>天神传</a:t>
            </a:r>
            <a:endParaRPr lang="en-US" altLang="zh-CN" dirty="0" smtClean="0"/>
          </a:p>
          <a:p>
            <a:r>
              <a:rPr lang="en-US" altLang="zh-CN" dirty="0"/>
              <a:t>《</a:t>
            </a:r>
            <a:r>
              <a:rPr lang="zh-CN" altLang="en-US" dirty="0"/>
              <a:t>天神传</a:t>
            </a:r>
            <a:r>
              <a:rPr lang="en-US" altLang="zh-CN" dirty="0" smtClean="0"/>
              <a:t>》</a:t>
            </a:r>
            <a:r>
              <a:rPr lang="zh-CN" altLang="en-US" dirty="0"/>
              <a:t> 游戏以神话为故事背景，富有激情的作战乐趣，丰富的装备、技能、幻神系统，好玩儿的活动，带你进入混沌般的天神世界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en-US" altLang="zh-CN" dirty="0"/>
              <a:t>2012</a:t>
            </a:r>
            <a:r>
              <a:rPr lang="zh-CN" altLang="en-US" dirty="0"/>
              <a:t>年</a:t>
            </a:r>
            <a:r>
              <a:rPr lang="en-US" altLang="zh-CN" dirty="0"/>
              <a:t>6</a:t>
            </a:r>
            <a:r>
              <a:rPr lang="zh-CN" altLang="en-US" dirty="0"/>
              <a:t>月，首次</a:t>
            </a:r>
            <a:r>
              <a:rPr lang="en-US" altLang="zh-CN" dirty="0"/>
              <a:t>WEB</a:t>
            </a:r>
            <a:r>
              <a:rPr lang="zh-CN" altLang="en-US" dirty="0"/>
              <a:t>网页版封</a:t>
            </a:r>
            <a:r>
              <a:rPr lang="zh-CN" altLang="en-US" dirty="0" smtClean="0"/>
              <a:t>测。</a:t>
            </a:r>
            <a:endParaRPr lang="zh-CN" altLang="en-US" dirty="0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900" b="1" i="0" u="none" strike="noStrike" cap="none" normalizeH="0" baseline="0" smtClean="0">
                <a:ln>
                  <a:noFill/>
                </a:ln>
                <a:solidFill>
                  <a:srgbClr val="99999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发行日期</a:t>
            </a:r>
          </a:p>
          <a:p>
            <a:pPr marL="457200" marR="0" lvl="1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900" b="0" i="0" u="none" strike="noStrike" cap="none" normalizeH="0" baseline="0" smtClean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2012年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8142" y="3508793"/>
            <a:ext cx="5547953" cy="3295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838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827584" y="2060848"/>
            <a:ext cx="7243738" cy="1047757"/>
          </a:xfrm>
        </p:spPr>
        <p:txBody>
          <a:bodyPr/>
          <a:lstStyle/>
          <a:p>
            <a:r>
              <a:rPr lang="en-US" altLang="zh-CN" dirty="0"/>
              <a:t>Unity3d</a:t>
            </a:r>
            <a:r>
              <a:rPr lang="zh-CN" altLang="en-US" dirty="0"/>
              <a:t>开发</a:t>
            </a:r>
            <a:r>
              <a:rPr lang="zh-CN" altLang="en-US" dirty="0" smtClean="0"/>
              <a:t>的手机游戏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736489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1484784"/>
            <a:ext cx="9144000" cy="36724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内容占位符 6"/>
          <p:cNvSpPr txBox="1">
            <a:spLocks/>
          </p:cNvSpPr>
          <p:nvPr/>
        </p:nvSpPr>
        <p:spPr>
          <a:xfrm>
            <a:off x="467544" y="1916832"/>
            <a:ext cx="8208911" cy="227075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b="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b="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b="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b="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b="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b="1" dirty="0" smtClean="0"/>
              <a:t>Unity</a:t>
            </a:r>
            <a:r>
              <a:rPr lang="zh-CN" altLang="en-US" b="1" dirty="0" smtClean="0"/>
              <a:t>大事迹</a:t>
            </a:r>
            <a:endParaRPr lang="en-US" altLang="zh-CN" b="1" dirty="0" smtClean="0"/>
          </a:p>
          <a:p>
            <a:r>
              <a:rPr lang="en-US" altLang="zh-CN" b="1" dirty="0" smtClean="0"/>
              <a:t>Unity</a:t>
            </a:r>
            <a:r>
              <a:rPr lang="zh-CN" altLang="en-US" b="1" dirty="0" smtClean="0"/>
              <a:t>开发的游戏</a:t>
            </a:r>
            <a:endParaRPr lang="en-US" altLang="zh-CN" b="1" dirty="0" smtClean="0"/>
          </a:p>
          <a:p>
            <a:r>
              <a:rPr lang="en-US" altLang="zh-CN" b="1" dirty="0" smtClean="0"/>
              <a:t>Unity</a:t>
            </a:r>
            <a:r>
              <a:rPr lang="zh-CN" altLang="en-US" b="1" dirty="0" smtClean="0"/>
              <a:t>支持</a:t>
            </a:r>
            <a:r>
              <a:rPr lang="zh-CN" altLang="en-US" b="1" dirty="0"/>
              <a:t>的平台</a:t>
            </a:r>
            <a:endParaRPr lang="en-US" altLang="zh-CN" b="1" dirty="0"/>
          </a:p>
          <a:p>
            <a:endParaRPr lang="en-US" altLang="zh-CN" b="1" dirty="0" smtClean="0"/>
          </a:p>
          <a:p>
            <a:pPr algn="ctr"/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550391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Unity3d</a:t>
            </a:r>
            <a:r>
              <a:rPr lang="zh-CN" altLang="en-US" dirty="0"/>
              <a:t>开发</a:t>
            </a:r>
            <a:r>
              <a:rPr lang="zh-CN" altLang="en-US" dirty="0" smtClean="0"/>
              <a:t>的手机游戏</a:t>
            </a:r>
            <a:endParaRPr lang="zh-CN" altLang="en-US" b="0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0"/>
          </p:nvPr>
        </p:nvSpPr>
        <p:spPr>
          <a:xfrm>
            <a:off x="467544" y="1052736"/>
            <a:ext cx="8208911" cy="2456057"/>
          </a:xfrm>
        </p:spPr>
        <p:txBody>
          <a:bodyPr/>
          <a:lstStyle/>
          <a:p>
            <a:r>
              <a:rPr lang="zh-CN" altLang="en-US" dirty="0"/>
              <a:t>炉石传说：魔兽英雄</a:t>
            </a:r>
            <a:r>
              <a:rPr lang="zh-CN" altLang="en-US" dirty="0" smtClean="0"/>
              <a:t>传</a:t>
            </a:r>
            <a:endParaRPr lang="en-US" altLang="zh-CN" dirty="0" smtClean="0"/>
          </a:p>
          <a:p>
            <a:r>
              <a:rPr lang="en-US" altLang="zh-CN" dirty="0"/>
              <a:t>《</a:t>
            </a:r>
            <a:r>
              <a:rPr lang="zh-CN" altLang="en-US" dirty="0"/>
              <a:t>炉石传说：魔兽英雄传</a:t>
            </a:r>
            <a:r>
              <a:rPr lang="en-US" altLang="zh-CN" dirty="0"/>
              <a:t>》</a:t>
            </a:r>
            <a:r>
              <a:rPr lang="zh-CN" altLang="en-US" dirty="0"/>
              <a:t>（</a:t>
            </a:r>
            <a:r>
              <a:rPr lang="en-US" altLang="zh-CN" dirty="0"/>
              <a:t>Hearthstone: Heroes of Warcraft</a:t>
            </a:r>
            <a:r>
              <a:rPr lang="zh-CN" altLang="en-US" dirty="0"/>
              <a:t>，简称炉石传说）是暴雪娱乐开发的一款集换式卡牌游戏</a:t>
            </a:r>
            <a:r>
              <a:rPr lang="zh-CN" altLang="en-US" dirty="0" smtClean="0"/>
              <a:t>。中国</a:t>
            </a:r>
            <a:r>
              <a:rPr lang="zh-CN" altLang="en-US" dirty="0"/>
              <a:t>大陆地区独家运营权已被授予网易公司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zh-CN" altLang="en-US" dirty="0"/>
              <a:t>发行</a:t>
            </a:r>
            <a:r>
              <a:rPr lang="zh-CN" altLang="en-US" dirty="0" smtClean="0"/>
              <a:t>于</a:t>
            </a:r>
            <a:r>
              <a:rPr lang="en-US" altLang="zh-CN" dirty="0" smtClean="0"/>
              <a:t>2014-03-13</a:t>
            </a:r>
            <a:r>
              <a:rPr lang="zh-CN" altLang="en-US" dirty="0" smtClean="0"/>
              <a:t>。</a:t>
            </a:r>
            <a:endParaRPr lang="zh-CN" altLang="en-US" dirty="0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900" b="1" i="0" u="none" strike="noStrike" cap="none" normalizeH="0" baseline="0" smtClean="0">
                <a:ln>
                  <a:noFill/>
                </a:ln>
                <a:solidFill>
                  <a:srgbClr val="99999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发行日期</a:t>
            </a:r>
          </a:p>
          <a:p>
            <a:pPr marL="457200" marR="0" lvl="1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900" b="0" i="0" u="none" strike="noStrike" cap="none" normalizeH="0" baseline="0" smtClean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2012年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5511" y="3559561"/>
            <a:ext cx="4752975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914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Unity3d</a:t>
            </a:r>
            <a:r>
              <a:rPr lang="zh-CN" altLang="en-US" dirty="0"/>
              <a:t>开发</a:t>
            </a:r>
            <a:r>
              <a:rPr lang="zh-CN" altLang="en-US" dirty="0" smtClean="0"/>
              <a:t>的手机游戏</a:t>
            </a:r>
            <a:endParaRPr lang="zh-CN" altLang="en-US" b="0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0"/>
          </p:nvPr>
        </p:nvSpPr>
        <p:spPr>
          <a:xfrm>
            <a:off x="467544" y="1052736"/>
            <a:ext cx="8208911" cy="3637919"/>
          </a:xfrm>
        </p:spPr>
        <p:txBody>
          <a:bodyPr/>
          <a:lstStyle/>
          <a:p>
            <a:r>
              <a:rPr lang="zh-CN" altLang="en-US" dirty="0"/>
              <a:t>神庙逃亡</a:t>
            </a:r>
            <a:r>
              <a:rPr lang="en-US" altLang="zh-CN" dirty="0"/>
              <a:t>2 </a:t>
            </a:r>
            <a:endParaRPr lang="en-US" altLang="zh-CN" dirty="0" smtClean="0"/>
          </a:p>
          <a:p>
            <a:r>
              <a:rPr lang="en-US" altLang="zh-CN" dirty="0"/>
              <a:t>《</a:t>
            </a:r>
            <a:r>
              <a:rPr lang="zh-CN" altLang="en-US" dirty="0"/>
              <a:t>神庙逃亡</a:t>
            </a:r>
            <a:r>
              <a:rPr lang="en-US" altLang="zh-CN" dirty="0"/>
              <a:t>2</a:t>
            </a:r>
            <a:r>
              <a:rPr lang="en-US" altLang="zh-CN" dirty="0" smtClean="0"/>
              <a:t>》</a:t>
            </a:r>
            <a:r>
              <a:rPr lang="zh-CN" altLang="en-US" dirty="0"/>
              <a:t> 是由</a:t>
            </a:r>
            <a:r>
              <a:rPr lang="en-US" altLang="zh-CN" dirty="0" err="1"/>
              <a:t>Imangi</a:t>
            </a:r>
            <a:r>
              <a:rPr lang="en-US" altLang="zh-CN" dirty="0"/>
              <a:t> </a:t>
            </a:r>
            <a:endParaRPr lang="en-US" altLang="zh-CN" dirty="0" smtClean="0"/>
          </a:p>
          <a:p>
            <a:r>
              <a:rPr lang="en-US" altLang="zh-CN" dirty="0" smtClean="0"/>
              <a:t>Studios</a:t>
            </a:r>
            <a:r>
              <a:rPr lang="zh-CN" altLang="en-US" dirty="0"/>
              <a:t>和 </a:t>
            </a:r>
            <a:r>
              <a:rPr lang="en-US" altLang="zh-CN" dirty="0"/>
              <a:t>LLC</a:t>
            </a:r>
            <a:r>
              <a:rPr lang="zh-CN" altLang="en-US" dirty="0"/>
              <a:t>研发的一款</a:t>
            </a:r>
            <a:r>
              <a:rPr lang="zh-CN" altLang="en-US" dirty="0" smtClean="0"/>
              <a:t>角</a:t>
            </a:r>
            <a:endParaRPr lang="en-US" altLang="zh-CN" dirty="0" smtClean="0"/>
          </a:p>
          <a:p>
            <a:r>
              <a:rPr lang="zh-CN" altLang="en-US" dirty="0" smtClean="0"/>
              <a:t>色</a:t>
            </a:r>
            <a:r>
              <a:rPr lang="zh-CN" altLang="en-US" dirty="0"/>
              <a:t>扮演游戏</a:t>
            </a:r>
            <a:r>
              <a:rPr lang="zh-CN" altLang="en-US" dirty="0" smtClean="0"/>
              <a:t>。</a:t>
            </a:r>
            <a:endParaRPr lang="zh-CN" altLang="en-US" dirty="0"/>
          </a:p>
          <a:p>
            <a:r>
              <a:rPr lang="en-US" altLang="zh-CN" dirty="0"/>
              <a:t>2014</a:t>
            </a:r>
            <a:r>
              <a:rPr lang="zh-CN" altLang="en-US" dirty="0"/>
              <a:t>年</a:t>
            </a:r>
            <a:r>
              <a:rPr lang="en-US" altLang="zh-CN" dirty="0"/>
              <a:t>8</a:t>
            </a:r>
            <a:r>
              <a:rPr lang="zh-CN" altLang="en-US" dirty="0"/>
              <a:t>月</a:t>
            </a:r>
            <a:r>
              <a:rPr lang="en-US" altLang="zh-CN" dirty="0"/>
              <a:t>29</a:t>
            </a:r>
            <a:r>
              <a:rPr lang="zh-CN" altLang="en-US" dirty="0"/>
              <a:t>日</a:t>
            </a:r>
            <a:r>
              <a:rPr lang="zh-CN" altLang="en-US" dirty="0" smtClean="0"/>
              <a:t>，</a:t>
            </a:r>
            <a:endParaRPr lang="en-US" altLang="zh-CN" dirty="0" smtClean="0"/>
          </a:p>
          <a:p>
            <a:r>
              <a:rPr lang="zh-CN" altLang="en-US" dirty="0" smtClean="0"/>
              <a:t>曾</a:t>
            </a:r>
            <a:r>
              <a:rPr lang="zh-CN" altLang="en-US" dirty="0"/>
              <a:t>让全球</a:t>
            </a:r>
            <a:r>
              <a:rPr lang="en-US" altLang="zh-CN" dirty="0"/>
              <a:t>1.7</a:t>
            </a:r>
            <a:r>
              <a:rPr lang="zh-CN" altLang="en-US" dirty="0"/>
              <a:t>亿玩家都乐在</a:t>
            </a:r>
            <a:r>
              <a:rPr lang="zh-CN" altLang="en-US" dirty="0" smtClean="0"/>
              <a:t>其</a:t>
            </a:r>
            <a:endParaRPr lang="en-US" altLang="zh-CN" dirty="0" smtClean="0"/>
          </a:p>
          <a:p>
            <a:r>
              <a:rPr lang="zh-CN" altLang="en-US" dirty="0" smtClean="0"/>
              <a:t>中</a:t>
            </a:r>
            <a:r>
              <a:rPr lang="zh-CN" altLang="en-US" dirty="0"/>
              <a:t>的跑酷游戏</a:t>
            </a:r>
            <a:r>
              <a:rPr lang="en-US" altLang="zh-CN" dirty="0"/>
              <a:t>《</a:t>
            </a:r>
            <a:r>
              <a:rPr lang="zh-CN" altLang="en-US" dirty="0"/>
              <a:t>神庙逃亡</a:t>
            </a:r>
            <a:r>
              <a:rPr lang="en-US" altLang="zh-CN" dirty="0" smtClean="0"/>
              <a:t>2》</a:t>
            </a:r>
            <a:r>
              <a:rPr lang="zh-CN" altLang="en-US" dirty="0" smtClean="0"/>
              <a:t>。</a:t>
            </a:r>
            <a:endParaRPr lang="zh-CN" altLang="en-US" dirty="0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900" b="1" i="0" u="none" strike="noStrike" cap="none" normalizeH="0" baseline="0" smtClean="0">
                <a:ln>
                  <a:noFill/>
                </a:ln>
                <a:solidFill>
                  <a:srgbClr val="99999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发行日期</a:t>
            </a:r>
          </a:p>
          <a:p>
            <a:pPr marL="457200" marR="0" lvl="1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900" b="0" i="0" u="none" strike="noStrike" cap="none" normalizeH="0" baseline="0" smtClean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2012年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6096" y="1052736"/>
            <a:ext cx="2943225" cy="530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187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Unity3d</a:t>
            </a:r>
            <a:r>
              <a:rPr lang="zh-CN" altLang="en-US" dirty="0"/>
              <a:t>开发</a:t>
            </a:r>
            <a:r>
              <a:rPr lang="zh-CN" altLang="en-US" dirty="0" smtClean="0"/>
              <a:t>的手机游戏</a:t>
            </a:r>
            <a:endParaRPr lang="zh-CN" altLang="en-US" b="0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0"/>
          </p:nvPr>
        </p:nvSpPr>
        <p:spPr>
          <a:xfrm>
            <a:off x="467544" y="1052736"/>
            <a:ext cx="8208911" cy="2603790"/>
          </a:xfrm>
        </p:spPr>
        <p:txBody>
          <a:bodyPr/>
          <a:lstStyle/>
          <a:p>
            <a:r>
              <a:rPr lang="zh-CN" altLang="en-US" dirty="0"/>
              <a:t>亡灵</a:t>
            </a:r>
            <a:r>
              <a:rPr lang="zh-CN" altLang="en-US" dirty="0" smtClean="0"/>
              <a:t>杀手</a:t>
            </a:r>
            <a:endParaRPr lang="en-US" altLang="zh-CN" dirty="0" smtClean="0"/>
          </a:p>
          <a:p>
            <a:r>
              <a:rPr lang="zh-CN" altLang="en-US" dirty="0"/>
              <a:t> </a:t>
            </a:r>
            <a:r>
              <a:rPr lang="en-US" altLang="zh-CN" dirty="0"/>
              <a:t>《</a:t>
            </a:r>
            <a:r>
              <a:rPr lang="zh-CN" altLang="en-US" dirty="0"/>
              <a:t>亡灵杀手：夏侯惇</a:t>
            </a:r>
            <a:r>
              <a:rPr lang="en-US" altLang="zh-CN" dirty="0" smtClean="0"/>
              <a:t>》</a:t>
            </a:r>
            <a:r>
              <a:rPr lang="zh-CN" altLang="en-US" dirty="0" smtClean="0"/>
              <a:t>为</a:t>
            </a:r>
            <a:endParaRPr lang="en-US" altLang="zh-CN" dirty="0" smtClean="0"/>
          </a:p>
          <a:p>
            <a:r>
              <a:rPr lang="zh-CN" altLang="en-US" dirty="0" smtClean="0"/>
              <a:t>一</a:t>
            </a:r>
            <a:r>
              <a:rPr lang="zh-CN" altLang="en-US" dirty="0"/>
              <a:t>款爽快的</a:t>
            </a:r>
            <a:r>
              <a:rPr lang="en-US" altLang="zh-CN" dirty="0"/>
              <a:t>A-RPG</a:t>
            </a:r>
            <a:r>
              <a:rPr lang="zh-CN" altLang="en-US" dirty="0" smtClean="0"/>
              <a:t>游戏。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发行于</a:t>
            </a:r>
            <a:r>
              <a:rPr lang="en-US" altLang="zh-CN" dirty="0" smtClean="0"/>
              <a:t>2013-01-22</a:t>
            </a:r>
            <a:r>
              <a:rPr lang="zh-CN" altLang="en-US" dirty="0" smtClean="0"/>
              <a:t>。</a:t>
            </a:r>
            <a:endParaRPr lang="zh-CN" altLang="en-US" dirty="0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900" b="1" i="0" u="none" strike="noStrike" cap="none" normalizeH="0" baseline="0" smtClean="0">
                <a:ln>
                  <a:noFill/>
                </a:ln>
                <a:solidFill>
                  <a:srgbClr val="99999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发行日期</a:t>
            </a:r>
          </a:p>
          <a:p>
            <a:pPr marL="457200" marR="0" lvl="1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900" b="0" i="0" u="none" strike="noStrike" cap="none" normalizeH="0" baseline="0" smtClean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2012年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835" y="3689863"/>
            <a:ext cx="4505325" cy="29718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3968" y="2137288"/>
            <a:ext cx="4505325" cy="303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593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Unity3d</a:t>
            </a:r>
            <a:r>
              <a:rPr lang="zh-CN" altLang="en-US" dirty="0"/>
              <a:t>开发</a:t>
            </a:r>
            <a:r>
              <a:rPr lang="zh-CN" altLang="en-US" dirty="0" smtClean="0"/>
              <a:t>的手机游戏</a:t>
            </a:r>
            <a:endParaRPr lang="zh-CN" altLang="en-US" b="0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0"/>
          </p:nvPr>
        </p:nvSpPr>
        <p:spPr>
          <a:xfrm>
            <a:off x="467544" y="1052736"/>
            <a:ext cx="8208911" cy="2012859"/>
          </a:xfrm>
        </p:spPr>
        <p:txBody>
          <a:bodyPr/>
          <a:lstStyle/>
          <a:p>
            <a:r>
              <a:rPr lang="zh-CN" altLang="en-US" dirty="0"/>
              <a:t>纪念碑</a:t>
            </a:r>
            <a:r>
              <a:rPr lang="zh-CN" altLang="en-US" dirty="0" smtClean="0"/>
              <a:t>谷</a:t>
            </a:r>
            <a:endParaRPr lang="en-US" altLang="zh-CN" dirty="0" smtClean="0"/>
          </a:p>
          <a:p>
            <a:r>
              <a:rPr lang="en-US" altLang="zh-CN" dirty="0"/>
              <a:t>《</a:t>
            </a:r>
            <a:r>
              <a:rPr lang="zh-CN" altLang="en-US" dirty="0"/>
              <a:t>纪念碑谷</a:t>
            </a:r>
            <a:r>
              <a:rPr lang="en-US" altLang="zh-CN" dirty="0"/>
              <a:t>》</a:t>
            </a:r>
            <a:r>
              <a:rPr lang="zh-CN" altLang="en-US" dirty="0"/>
              <a:t>是</a:t>
            </a:r>
            <a:r>
              <a:rPr lang="en-US" altLang="zh-CN" dirty="0" err="1"/>
              <a:t>ustwo</a:t>
            </a:r>
            <a:r>
              <a:rPr lang="en-US" altLang="zh-CN" dirty="0"/>
              <a:t> games</a:t>
            </a:r>
            <a:r>
              <a:rPr lang="zh-CN" altLang="en-US" dirty="0"/>
              <a:t>开发的一款解谜类手机游戏，于</a:t>
            </a:r>
            <a:r>
              <a:rPr lang="en-US" altLang="zh-CN" dirty="0"/>
              <a:t>2014</a:t>
            </a:r>
            <a:r>
              <a:rPr lang="zh-CN" altLang="en-US" dirty="0"/>
              <a:t>年正式发行</a:t>
            </a:r>
            <a:r>
              <a:rPr lang="zh-CN" altLang="en-US" dirty="0" smtClean="0"/>
              <a:t>。</a:t>
            </a:r>
            <a:endParaRPr lang="en-US" altLang="zh-CN" dirty="0"/>
          </a:p>
          <a:p>
            <a:r>
              <a:rPr lang="zh-CN" altLang="en-US" dirty="0" smtClean="0"/>
              <a:t>发行于</a:t>
            </a:r>
            <a:r>
              <a:rPr lang="en-US" altLang="zh-CN" dirty="0" smtClean="0"/>
              <a:t>2013-01-22</a:t>
            </a:r>
            <a:r>
              <a:rPr lang="zh-CN" altLang="en-US" dirty="0" smtClean="0"/>
              <a:t>。</a:t>
            </a:r>
            <a:endParaRPr lang="zh-CN" altLang="en-US" dirty="0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900" b="1" i="0" u="none" strike="noStrike" cap="none" normalizeH="0" baseline="0" smtClean="0">
                <a:ln>
                  <a:noFill/>
                </a:ln>
                <a:solidFill>
                  <a:srgbClr val="99999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发行日期</a:t>
            </a:r>
          </a:p>
          <a:p>
            <a:pPr marL="457200" marR="0" lvl="1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900" b="0" i="0" u="none" strike="noStrike" cap="none" normalizeH="0" baseline="0" smtClean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2012年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3280" y="2232380"/>
            <a:ext cx="2543175" cy="37719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600" y="3144595"/>
            <a:ext cx="4845380" cy="3222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496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Unity3d</a:t>
            </a:r>
            <a:r>
              <a:rPr lang="zh-CN" altLang="en-US" dirty="0"/>
              <a:t>开发</a:t>
            </a:r>
            <a:r>
              <a:rPr lang="zh-CN" altLang="en-US" dirty="0" smtClean="0"/>
              <a:t>的手机游戏</a:t>
            </a:r>
            <a:endParaRPr lang="zh-CN" altLang="en-US" b="0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0"/>
          </p:nvPr>
        </p:nvSpPr>
        <p:spPr>
          <a:xfrm>
            <a:off x="467544" y="1052736"/>
            <a:ext cx="8208911" cy="2973122"/>
          </a:xfrm>
        </p:spPr>
        <p:txBody>
          <a:bodyPr/>
          <a:lstStyle/>
          <a:p>
            <a:r>
              <a:rPr lang="zh-CN" altLang="en-US" dirty="0"/>
              <a:t>死亡</a:t>
            </a:r>
            <a:r>
              <a:rPr lang="zh-CN" altLang="en-US" dirty="0" smtClean="0"/>
              <a:t>扳机</a:t>
            </a:r>
            <a:endParaRPr lang="en-US" altLang="zh-CN" dirty="0" smtClean="0"/>
          </a:p>
          <a:p>
            <a:r>
              <a:rPr lang="zh-CN" altLang="en-US" dirty="0"/>
              <a:t>  </a:t>
            </a:r>
            <a:r>
              <a:rPr lang="en-US" altLang="zh-CN" dirty="0"/>
              <a:t>《</a:t>
            </a:r>
            <a:r>
              <a:rPr lang="zh-CN" altLang="en-US" dirty="0"/>
              <a:t>死亡扳机 </a:t>
            </a:r>
            <a:r>
              <a:rPr lang="en-US" altLang="zh-CN" dirty="0"/>
              <a:t>DEAD TRIGGER》</a:t>
            </a:r>
            <a:r>
              <a:rPr lang="zh-CN" altLang="en-US" dirty="0"/>
              <a:t>是由</a:t>
            </a:r>
            <a:r>
              <a:rPr lang="en-US" altLang="zh-CN" dirty="0"/>
              <a:t>《</a:t>
            </a:r>
            <a:r>
              <a:rPr lang="zh-CN" altLang="en-US" dirty="0"/>
              <a:t>暗影之枪</a:t>
            </a:r>
            <a:r>
              <a:rPr lang="en-US" altLang="zh-CN" dirty="0"/>
              <a:t>》</a:t>
            </a:r>
            <a:r>
              <a:rPr lang="zh-CN" altLang="en-US" dirty="0"/>
              <a:t>（</a:t>
            </a:r>
            <a:r>
              <a:rPr lang="en-US" altLang="zh-CN" dirty="0" err="1"/>
              <a:t>Shadowgun</a:t>
            </a:r>
            <a:r>
              <a:rPr lang="zh-CN" altLang="en-US" dirty="0"/>
              <a:t>）的开发商</a:t>
            </a:r>
            <a:r>
              <a:rPr lang="en-US" altLang="zh-CN" dirty="0" err="1"/>
              <a:t>Madfinger</a:t>
            </a:r>
            <a:r>
              <a:rPr lang="en-US" altLang="zh-CN" dirty="0"/>
              <a:t> Games</a:t>
            </a:r>
            <a:r>
              <a:rPr lang="zh-CN" altLang="en-US" dirty="0"/>
              <a:t>最新开发的一款</a:t>
            </a:r>
            <a:r>
              <a:rPr lang="en-US" altLang="zh-CN" dirty="0"/>
              <a:t>FPS</a:t>
            </a:r>
            <a:r>
              <a:rPr lang="zh-CN" altLang="en-US" dirty="0"/>
              <a:t>游戏。 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发行于</a:t>
            </a:r>
            <a:r>
              <a:rPr lang="en-US" altLang="zh-CN" dirty="0"/>
              <a:t>2012</a:t>
            </a:r>
            <a:r>
              <a:rPr lang="zh-CN" altLang="en-US" dirty="0"/>
              <a:t>年</a:t>
            </a:r>
            <a:r>
              <a:rPr lang="zh-CN" altLang="en-US" dirty="0" smtClean="0"/>
              <a:t>。</a:t>
            </a:r>
            <a:endParaRPr lang="zh-CN" altLang="en-US" dirty="0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900" b="1" i="0" u="none" strike="noStrike" cap="none" normalizeH="0" baseline="0" smtClean="0">
                <a:ln>
                  <a:noFill/>
                </a:ln>
                <a:solidFill>
                  <a:srgbClr val="99999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发行日期</a:t>
            </a:r>
          </a:p>
          <a:p>
            <a:pPr marL="457200" marR="0" lvl="1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900" b="0" i="0" u="none" strike="noStrike" cap="none" normalizeH="0" baseline="0" smtClean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2012年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5856" y="3212976"/>
            <a:ext cx="5098288" cy="3200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036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Unity3d</a:t>
            </a:r>
            <a:r>
              <a:rPr lang="zh-CN" altLang="en-US" dirty="0"/>
              <a:t>开发</a:t>
            </a:r>
            <a:r>
              <a:rPr lang="zh-CN" altLang="en-US" dirty="0" smtClean="0"/>
              <a:t>的手机游戏</a:t>
            </a:r>
            <a:endParaRPr lang="zh-CN" altLang="en-US" b="0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0"/>
          </p:nvPr>
        </p:nvSpPr>
        <p:spPr>
          <a:xfrm>
            <a:off x="467544" y="1052736"/>
            <a:ext cx="8208911" cy="1532086"/>
          </a:xfrm>
        </p:spPr>
        <p:txBody>
          <a:bodyPr/>
          <a:lstStyle/>
          <a:p>
            <a:r>
              <a:rPr lang="zh-CN" altLang="en-US" dirty="0"/>
              <a:t>全民炫</a:t>
            </a:r>
            <a:r>
              <a:rPr lang="zh-CN" altLang="en-US" dirty="0" smtClean="0"/>
              <a:t>舞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发行于</a:t>
            </a:r>
            <a:r>
              <a:rPr lang="en-US" altLang="zh-CN" dirty="0" smtClean="0"/>
              <a:t>2014</a:t>
            </a:r>
            <a:r>
              <a:rPr lang="zh-CN" altLang="en-US" dirty="0" smtClean="0"/>
              <a:t>年。</a:t>
            </a:r>
            <a:endParaRPr lang="zh-CN" altLang="en-US" dirty="0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900" b="1" i="0" u="none" strike="noStrike" cap="none" normalizeH="0" baseline="0" smtClean="0">
                <a:ln>
                  <a:noFill/>
                </a:ln>
                <a:solidFill>
                  <a:srgbClr val="99999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发行日期</a:t>
            </a:r>
          </a:p>
          <a:p>
            <a:pPr marL="457200" marR="0" lvl="1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900" b="0" i="0" u="none" strike="noStrike" cap="none" normalizeH="0" baseline="0" smtClean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2012年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2555" y="973736"/>
            <a:ext cx="4533900" cy="25241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399" y="2852936"/>
            <a:ext cx="6223041" cy="3695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848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Unity3d</a:t>
            </a:r>
            <a:r>
              <a:rPr lang="zh-CN" altLang="en-US" dirty="0"/>
              <a:t>开发</a:t>
            </a:r>
            <a:r>
              <a:rPr lang="zh-CN" altLang="en-US" dirty="0" smtClean="0"/>
              <a:t>的手机游戏</a:t>
            </a:r>
            <a:endParaRPr lang="zh-CN" altLang="en-US" b="0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0"/>
          </p:nvPr>
        </p:nvSpPr>
        <p:spPr>
          <a:xfrm>
            <a:off x="467544" y="1052736"/>
            <a:ext cx="8208911" cy="497957"/>
          </a:xfrm>
        </p:spPr>
        <p:txBody>
          <a:bodyPr/>
          <a:lstStyle/>
          <a:p>
            <a:r>
              <a:rPr lang="zh-CN" altLang="en-US" dirty="0"/>
              <a:t>天天飞车</a:t>
            </a:r>
            <a:endParaRPr lang="en-US" altLang="zh-CN" dirty="0" smtClean="0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900" b="1" i="0" u="none" strike="noStrike" cap="none" normalizeH="0" baseline="0" smtClean="0">
                <a:ln>
                  <a:noFill/>
                </a:ln>
                <a:solidFill>
                  <a:srgbClr val="99999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发行日期</a:t>
            </a:r>
          </a:p>
          <a:p>
            <a:pPr marL="457200" marR="0" lvl="1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900" b="0" i="0" u="none" strike="noStrike" cap="none" normalizeH="0" baseline="0" smtClean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2012年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342" y="1916832"/>
            <a:ext cx="7897091" cy="3653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033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Unity3d</a:t>
            </a:r>
            <a:r>
              <a:rPr lang="zh-CN" altLang="en-US" dirty="0"/>
              <a:t>支持的平台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945646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Unity3d</a:t>
            </a:r>
            <a:r>
              <a:rPr lang="zh-CN" altLang="en-US" dirty="0"/>
              <a:t>支持的平台</a:t>
            </a:r>
            <a:endParaRPr lang="zh-CN" altLang="en-US" b="0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0"/>
          </p:nvPr>
        </p:nvSpPr>
        <p:spPr>
          <a:xfrm>
            <a:off x="467544" y="1052736"/>
            <a:ext cx="8208911" cy="4154984"/>
          </a:xfrm>
        </p:spPr>
        <p:txBody>
          <a:bodyPr/>
          <a:lstStyle/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900" b="1" i="0" u="none" strike="noStrike" cap="none" normalizeH="0" baseline="0" smtClean="0">
                <a:ln>
                  <a:noFill/>
                </a:ln>
                <a:solidFill>
                  <a:srgbClr val="99999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发行日期</a:t>
            </a:r>
          </a:p>
          <a:p>
            <a:pPr marL="457200" marR="0" lvl="1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900" b="0" i="0" u="none" strike="noStrike" cap="none" normalizeH="0" baseline="0" smtClean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2012年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2276872"/>
            <a:ext cx="8617032" cy="2390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835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Unity3d</a:t>
            </a:r>
            <a:r>
              <a:rPr lang="zh-CN" altLang="en-US" dirty="0"/>
              <a:t>支持的平台</a:t>
            </a:r>
            <a:endParaRPr lang="zh-CN" altLang="en-US" b="0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0"/>
          </p:nvPr>
        </p:nvSpPr>
        <p:spPr>
          <a:xfrm>
            <a:off x="467544" y="1052736"/>
            <a:ext cx="8208911" cy="5558445"/>
          </a:xfrm>
        </p:spPr>
        <p:txBody>
          <a:bodyPr/>
          <a:lstStyle/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Tizen</a:t>
            </a:r>
            <a:r>
              <a:rPr lang="zh-CN" altLang="en-US" dirty="0"/>
              <a:t>（中文名：泰泽</a:t>
            </a:r>
            <a:r>
              <a:rPr lang="zh-CN" altLang="en-US" dirty="0" smtClean="0"/>
              <a:t>）英特尔</a:t>
            </a:r>
            <a:r>
              <a:rPr lang="zh-CN" altLang="en-US" dirty="0"/>
              <a:t>和三星电子</a:t>
            </a:r>
            <a:r>
              <a:rPr lang="zh-CN" altLang="en-US" dirty="0" smtClean="0"/>
              <a:t>，该</a:t>
            </a:r>
            <a:r>
              <a:rPr lang="zh-CN" altLang="en-US" dirty="0"/>
              <a:t>系统整合了</a:t>
            </a:r>
            <a:r>
              <a:rPr lang="en-US" altLang="zh-CN" dirty="0"/>
              <a:t>BADA</a:t>
            </a:r>
            <a:r>
              <a:rPr lang="zh-CN" altLang="en-US" dirty="0"/>
              <a:t>和</a:t>
            </a:r>
            <a:r>
              <a:rPr lang="en-US" altLang="zh-CN" dirty="0"/>
              <a:t>MeeGo</a:t>
            </a:r>
            <a:r>
              <a:rPr lang="zh-CN" altLang="en-US" dirty="0"/>
              <a:t>两个操作系统，并于</a:t>
            </a:r>
            <a:r>
              <a:rPr lang="en-US" altLang="zh-CN" dirty="0"/>
              <a:t>2012</a:t>
            </a:r>
            <a:r>
              <a:rPr lang="zh-CN" altLang="en-US" dirty="0"/>
              <a:t>年</a:t>
            </a:r>
            <a:r>
              <a:rPr lang="en-US" altLang="zh-CN" dirty="0"/>
              <a:t>2</a:t>
            </a:r>
            <a:r>
              <a:rPr lang="zh-CN" altLang="en-US" dirty="0"/>
              <a:t>月正式公布。</a:t>
            </a:r>
            <a:endParaRPr lang="en-US" altLang="zh-CN" dirty="0" smtClean="0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900" b="1" i="0" u="none" strike="noStrike" cap="none" normalizeH="0" baseline="0" smtClean="0">
                <a:ln>
                  <a:noFill/>
                </a:ln>
                <a:solidFill>
                  <a:srgbClr val="99999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发行日期</a:t>
            </a:r>
          </a:p>
          <a:p>
            <a:pPr marL="457200" marR="0" lvl="1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900" b="0" i="0" u="none" strike="noStrike" cap="none" normalizeH="0" baseline="0" smtClean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2012年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616" y="1067469"/>
            <a:ext cx="6667500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14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smtClean="0"/>
              <a:t>Unity</a:t>
            </a:r>
            <a:r>
              <a:rPr lang="zh-CN" altLang="en-US" dirty="0" smtClean="0"/>
              <a:t>大事迹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131450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Unity3d</a:t>
            </a:r>
            <a:r>
              <a:rPr lang="zh-CN" altLang="en-US" dirty="0"/>
              <a:t>支持的平台</a:t>
            </a:r>
            <a:endParaRPr lang="zh-CN" altLang="en-US" b="0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0"/>
          </p:nvPr>
        </p:nvSpPr>
        <p:spPr>
          <a:xfrm>
            <a:off x="467544" y="1052736"/>
            <a:ext cx="8208911" cy="4154984"/>
          </a:xfrm>
        </p:spPr>
        <p:txBody>
          <a:bodyPr/>
          <a:lstStyle/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900" b="1" i="0" u="none" strike="noStrike" cap="none" normalizeH="0" baseline="0" smtClean="0">
                <a:ln>
                  <a:noFill/>
                </a:ln>
                <a:solidFill>
                  <a:srgbClr val="99999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发行日期</a:t>
            </a:r>
          </a:p>
          <a:p>
            <a:pPr marL="457200" marR="0" lvl="1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900" b="0" i="0" u="none" strike="noStrike" cap="none" normalizeH="0" baseline="0" smtClean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2012年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3648" y="1234383"/>
            <a:ext cx="6591300" cy="31242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5736" y="4900388"/>
            <a:ext cx="3158523" cy="141611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7847" y="4900388"/>
            <a:ext cx="1300958" cy="1408932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64235" y="4900389"/>
            <a:ext cx="1060188" cy="1408932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10648" y="4900389"/>
            <a:ext cx="1598896" cy="1393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130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Unity3d</a:t>
            </a:r>
            <a:r>
              <a:rPr lang="zh-CN" altLang="en-US" dirty="0"/>
              <a:t>支持的平台</a:t>
            </a:r>
            <a:endParaRPr lang="zh-CN" altLang="en-US" b="0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0"/>
          </p:nvPr>
        </p:nvSpPr>
        <p:spPr>
          <a:xfrm>
            <a:off x="467544" y="1052736"/>
            <a:ext cx="8208911" cy="4154984"/>
          </a:xfrm>
        </p:spPr>
        <p:txBody>
          <a:bodyPr/>
          <a:lstStyle/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900" b="1" i="0" u="none" strike="noStrike" cap="none" normalizeH="0" baseline="0" smtClean="0">
                <a:ln>
                  <a:noFill/>
                </a:ln>
                <a:solidFill>
                  <a:srgbClr val="99999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发行日期</a:t>
            </a:r>
          </a:p>
          <a:p>
            <a:pPr marL="457200" marR="0" lvl="1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900" b="0" i="0" u="none" strike="noStrike" cap="none" normalizeH="0" baseline="0" smtClean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2012年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985" y="2420888"/>
            <a:ext cx="6458659" cy="4001324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8104" y="1124744"/>
            <a:ext cx="3503221" cy="3441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374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Unity3d</a:t>
            </a:r>
            <a:r>
              <a:rPr lang="zh-CN" altLang="en-US" dirty="0"/>
              <a:t>支持的平台</a:t>
            </a:r>
            <a:endParaRPr lang="zh-CN" altLang="en-US" b="0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0"/>
          </p:nvPr>
        </p:nvSpPr>
        <p:spPr>
          <a:xfrm>
            <a:off x="467544" y="1052736"/>
            <a:ext cx="8208911" cy="4154984"/>
          </a:xfrm>
        </p:spPr>
        <p:txBody>
          <a:bodyPr/>
          <a:lstStyle/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900" b="1" i="0" u="none" strike="noStrike" cap="none" normalizeH="0" baseline="0" smtClean="0">
                <a:ln>
                  <a:noFill/>
                </a:ln>
                <a:solidFill>
                  <a:srgbClr val="99999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发行日期</a:t>
            </a:r>
          </a:p>
          <a:p>
            <a:pPr marL="457200" marR="0" lvl="1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900" b="0" i="0" u="none" strike="noStrike" cap="none" normalizeH="0" baseline="0" smtClean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2012年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324" y="1829571"/>
            <a:ext cx="6991350" cy="3438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859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6489" y="2400300"/>
            <a:ext cx="4410075" cy="44577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smtClean="0"/>
              <a:t>Unity3d VR AR</a:t>
            </a:r>
            <a:endParaRPr lang="zh-CN" altLang="en-US" b="0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0"/>
          </p:nvPr>
        </p:nvSpPr>
        <p:spPr>
          <a:xfrm>
            <a:off x="467544" y="1052736"/>
            <a:ext cx="8208911" cy="4154984"/>
          </a:xfrm>
        </p:spPr>
        <p:txBody>
          <a:bodyPr/>
          <a:lstStyle/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900" b="1" i="0" u="none" strike="noStrike" cap="none" normalizeH="0" baseline="0" smtClean="0">
                <a:ln>
                  <a:noFill/>
                </a:ln>
                <a:solidFill>
                  <a:srgbClr val="99999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发行日期</a:t>
            </a:r>
          </a:p>
          <a:p>
            <a:pPr marL="457200" marR="0" lvl="1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900" b="0" i="0" u="none" strike="noStrike" cap="none" normalizeH="0" baseline="0" smtClean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2012年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980" y="1052736"/>
            <a:ext cx="6591300" cy="41814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1828" y="5373216"/>
            <a:ext cx="914400" cy="100965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19672" y="5373216"/>
            <a:ext cx="647700" cy="107632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70815" y="5373216"/>
            <a:ext cx="1019175" cy="88582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34055" y="5373216"/>
            <a:ext cx="1000125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930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Unity</a:t>
            </a:r>
            <a:r>
              <a:rPr lang="zh-CN" altLang="en-US" dirty="0"/>
              <a:t>大事迹</a:t>
            </a:r>
            <a:endParaRPr lang="en-US" altLang="zh-CN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0"/>
          </p:nvPr>
        </p:nvSpPr>
        <p:spPr>
          <a:xfrm>
            <a:off x="467544" y="1052736"/>
            <a:ext cx="8676456" cy="5189113"/>
          </a:xfrm>
        </p:spPr>
        <p:txBody>
          <a:bodyPr/>
          <a:lstStyle/>
          <a:p>
            <a:r>
              <a:rPr lang="en-US" altLang="zh-CN" dirty="0"/>
              <a:t>2004</a:t>
            </a:r>
            <a:r>
              <a:rPr lang="zh-CN" altLang="en-US" dirty="0"/>
              <a:t>年丹麦</a:t>
            </a:r>
            <a:r>
              <a:rPr lang="en-US" altLang="zh-CN" dirty="0"/>
              <a:t>  </a:t>
            </a:r>
            <a:r>
              <a:rPr lang="en-US" altLang="zh-CN" dirty="0" smtClean="0"/>
              <a:t>	3</a:t>
            </a:r>
            <a:r>
              <a:rPr lang="zh-CN" altLang="en-US" dirty="0" smtClean="0"/>
              <a:t>个人开发</a:t>
            </a:r>
            <a:r>
              <a:rPr lang="en-US" altLang="zh-CN" dirty="0" smtClean="0"/>
              <a:t>unity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2005</a:t>
            </a:r>
            <a:r>
              <a:rPr lang="zh-CN" altLang="en-US" dirty="0" smtClean="0"/>
              <a:t>年</a:t>
            </a:r>
            <a:r>
              <a:rPr lang="en-US" altLang="zh-CN" dirty="0" smtClean="0"/>
              <a:t>6</a:t>
            </a:r>
            <a:r>
              <a:rPr lang="zh-CN" altLang="en-US" dirty="0" smtClean="0"/>
              <a:t>月</a:t>
            </a:r>
            <a:r>
              <a:rPr lang="en-US" altLang="zh-CN" dirty="0" smtClean="0"/>
              <a:t>	Unity1.0</a:t>
            </a:r>
            <a:r>
              <a:rPr lang="zh-CN" altLang="en-US" dirty="0" smtClean="0"/>
              <a:t>版本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2006</a:t>
            </a:r>
            <a:r>
              <a:rPr lang="zh-CN" altLang="en-US" dirty="0" smtClean="0"/>
              <a:t>年</a:t>
            </a:r>
            <a:r>
              <a:rPr lang="en-US" altLang="zh-CN" dirty="0"/>
              <a:t>6</a:t>
            </a:r>
            <a:r>
              <a:rPr lang="zh-CN" altLang="en-US" dirty="0" smtClean="0"/>
              <a:t>月</a:t>
            </a:r>
            <a:r>
              <a:rPr lang="en-US" altLang="zh-CN" dirty="0" smtClean="0"/>
              <a:t>	</a:t>
            </a:r>
            <a:r>
              <a:rPr lang="en-US" altLang="zh-CN" dirty="0"/>
              <a:t>Unity1.5</a:t>
            </a:r>
            <a:r>
              <a:rPr lang="zh-CN" altLang="en-US" dirty="0"/>
              <a:t>版本</a:t>
            </a:r>
            <a:r>
              <a:rPr lang="en-US" altLang="zh-CN" dirty="0"/>
              <a:t>	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2007</a:t>
            </a:r>
            <a:r>
              <a:rPr lang="zh-CN" altLang="en-US" dirty="0" smtClean="0"/>
              <a:t>年</a:t>
            </a:r>
            <a:r>
              <a:rPr lang="en-US" altLang="zh-CN" dirty="0" smtClean="0"/>
              <a:t>10</a:t>
            </a:r>
            <a:r>
              <a:rPr lang="zh-CN" altLang="en-US" dirty="0" smtClean="0"/>
              <a:t>月 </a:t>
            </a:r>
            <a:r>
              <a:rPr lang="en-US" altLang="zh-CN" dirty="0" smtClean="0"/>
              <a:t>	</a:t>
            </a:r>
            <a:r>
              <a:rPr lang="en-US" altLang="zh-CN" dirty="0"/>
              <a:t>Unity2.0</a:t>
            </a:r>
            <a:r>
              <a:rPr lang="zh-CN" altLang="en-US" dirty="0"/>
              <a:t>版本</a:t>
            </a:r>
            <a:r>
              <a:rPr lang="en-US" altLang="zh-CN" dirty="0"/>
              <a:t>	</a:t>
            </a:r>
            <a:endParaRPr lang="en-US" altLang="zh-CN" dirty="0" smtClean="0"/>
          </a:p>
          <a:p>
            <a:r>
              <a:rPr lang="en-US" altLang="zh-CN" dirty="0" smtClean="0"/>
              <a:t>                           </a:t>
            </a:r>
            <a:r>
              <a:rPr lang="zh-CN" altLang="en-US" dirty="0" smtClean="0"/>
              <a:t>支持</a:t>
            </a:r>
            <a:r>
              <a:rPr lang="en-US" altLang="zh-CN" dirty="0" smtClean="0"/>
              <a:t>DirectX9</a:t>
            </a:r>
            <a:r>
              <a:rPr lang="zh-CN" altLang="en-US" dirty="0" smtClean="0"/>
              <a:t>，内置网络多人联机功能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2008</a:t>
            </a:r>
            <a:r>
              <a:rPr lang="zh-CN" altLang="en-US" dirty="0" smtClean="0"/>
              <a:t>年</a:t>
            </a:r>
            <a:r>
              <a:rPr lang="en-US" altLang="zh-CN" dirty="0" smtClean="0"/>
              <a:t>6</a:t>
            </a:r>
            <a:r>
              <a:rPr lang="zh-CN" altLang="en-US" dirty="0" smtClean="0"/>
              <a:t>月</a:t>
            </a:r>
            <a:r>
              <a:rPr lang="en-US" altLang="zh-CN" dirty="0" smtClean="0"/>
              <a:t>	Unity</a:t>
            </a:r>
            <a:r>
              <a:rPr lang="zh-CN" altLang="en-US" dirty="0" smtClean="0"/>
              <a:t>支持</a:t>
            </a:r>
            <a:r>
              <a:rPr lang="en-US" altLang="zh-CN" dirty="0" smtClean="0"/>
              <a:t>Wii</a:t>
            </a:r>
          </a:p>
        </p:txBody>
      </p:sp>
    </p:spTree>
    <p:extLst>
      <p:ext uri="{BB962C8B-B14F-4D97-AF65-F5344CB8AC3E}">
        <p14:creationId xmlns:p14="http://schemas.microsoft.com/office/powerpoint/2010/main" val="722199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Unity</a:t>
            </a:r>
            <a:r>
              <a:rPr lang="zh-CN" altLang="en-US" dirty="0"/>
              <a:t>大事迹</a:t>
            </a:r>
            <a:endParaRPr lang="en-US" altLang="zh-CN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0"/>
          </p:nvPr>
        </p:nvSpPr>
        <p:spPr>
          <a:xfrm>
            <a:off x="467544" y="1052736"/>
            <a:ext cx="8676456" cy="5632311"/>
          </a:xfrm>
        </p:spPr>
        <p:txBody>
          <a:bodyPr/>
          <a:lstStyle/>
          <a:p>
            <a:r>
              <a:rPr lang="en-US" altLang="zh-CN" dirty="0" smtClean="0"/>
              <a:t>2008</a:t>
            </a:r>
            <a:r>
              <a:rPr lang="zh-CN" altLang="en-US" dirty="0"/>
              <a:t>年</a:t>
            </a:r>
            <a:r>
              <a:rPr lang="en-US" altLang="zh-CN" dirty="0"/>
              <a:t>10</a:t>
            </a:r>
            <a:r>
              <a:rPr lang="zh-CN" altLang="en-US" dirty="0"/>
              <a:t>月</a:t>
            </a:r>
            <a:r>
              <a:rPr lang="en-US" altLang="zh-CN" dirty="0"/>
              <a:t>	Unity</a:t>
            </a:r>
            <a:r>
              <a:rPr lang="zh-CN" altLang="en-US" dirty="0"/>
              <a:t>支持</a:t>
            </a:r>
            <a:r>
              <a:rPr lang="en-US" altLang="zh-CN" dirty="0"/>
              <a:t>iPhone </a:t>
            </a:r>
            <a:r>
              <a:rPr lang="en-US" altLang="zh-CN" dirty="0" smtClean="0"/>
              <a:t>	iPhone </a:t>
            </a:r>
            <a:r>
              <a:rPr lang="en-US" altLang="zh-CN" dirty="0"/>
              <a:t>3G 6</a:t>
            </a:r>
            <a:r>
              <a:rPr lang="zh-CN" altLang="en-US" dirty="0"/>
              <a:t>月</a:t>
            </a:r>
            <a:r>
              <a:rPr lang="zh-CN" altLang="en-US" dirty="0" smtClean="0"/>
              <a:t>上市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en-US" altLang="zh-CN" dirty="0"/>
              <a:t>2009</a:t>
            </a:r>
            <a:r>
              <a:rPr lang="zh-CN" altLang="en-US" dirty="0"/>
              <a:t>年</a:t>
            </a:r>
            <a:r>
              <a:rPr lang="en-US" altLang="zh-CN" dirty="0"/>
              <a:t>3</a:t>
            </a:r>
            <a:r>
              <a:rPr lang="zh-CN" altLang="en-US" dirty="0"/>
              <a:t>月</a:t>
            </a:r>
            <a:r>
              <a:rPr lang="en-US" altLang="zh-CN" dirty="0"/>
              <a:t>	Unity2.5</a:t>
            </a:r>
            <a:r>
              <a:rPr lang="zh-CN" altLang="en-US" dirty="0"/>
              <a:t>版本</a:t>
            </a:r>
            <a:r>
              <a:rPr lang="en-US" altLang="zh-CN" dirty="0"/>
              <a:t>	   </a:t>
            </a:r>
            <a:r>
              <a:rPr lang="zh-CN" altLang="en-US" dirty="0"/>
              <a:t>支持</a:t>
            </a:r>
            <a:r>
              <a:rPr lang="en-US" altLang="zh-CN" dirty="0"/>
              <a:t>WindowsVista</a:t>
            </a:r>
            <a:r>
              <a:rPr lang="zh-CN" altLang="en-US" dirty="0"/>
              <a:t>和</a:t>
            </a:r>
            <a:r>
              <a:rPr lang="en-US" altLang="zh-CN" dirty="0"/>
              <a:t>XP				</a:t>
            </a:r>
            <a:r>
              <a:rPr lang="zh-CN" altLang="en-US" dirty="0"/>
              <a:t>系统，实现</a:t>
            </a:r>
            <a:r>
              <a:rPr lang="en-US" altLang="zh-CN" dirty="0"/>
              <a:t>Mac OS X</a:t>
            </a:r>
            <a:r>
              <a:rPr lang="zh-CN" altLang="en-US" dirty="0"/>
              <a:t>同步</a:t>
            </a:r>
            <a:r>
              <a:rPr lang="zh-CN" altLang="en-US" dirty="0" smtClean="0"/>
              <a:t>互通</a:t>
            </a:r>
            <a:endParaRPr lang="en-US" altLang="zh-CN" dirty="0"/>
          </a:p>
          <a:p>
            <a:r>
              <a:rPr lang="en-US" altLang="zh-CN" dirty="0"/>
              <a:t>2010</a:t>
            </a:r>
            <a:r>
              <a:rPr lang="zh-CN" altLang="en-US" dirty="0"/>
              <a:t>年</a:t>
            </a:r>
            <a:r>
              <a:rPr lang="en-US" altLang="zh-CN" dirty="0"/>
              <a:t>2</a:t>
            </a:r>
            <a:r>
              <a:rPr lang="zh-CN" altLang="en-US" dirty="0"/>
              <a:t>月</a:t>
            </a:r>
            <a:r>
              <a:rPr lang="en-US" altLang="zh-CN" dirty="0"/>
              <a:t>	Unity</a:t>
            </a:r>
            <a:r>
              <a:rPr lang="zh-CN" altLang="en-US" dirty="0"/>
              <a:t>用户超过</a:t>
            </a:r>
            <a:r>
              <a:rPr lang="en-US" altLang="zh-CN" dirty="0" smtClean="0"/>
              <a:t>100000</a:t>
            </a:r>
          </a:p>
          <a:p>
            <a:endParaRPr lang="en-US" altLang="zh-CN" dirty="0"/>
          </a:p>
          <a:p>
            <a:r>
              <a:rPr lang="en-US" altLang="zh-CN" dirty="0" smtClean="0"/>
              <a:t>2010</a:t>
            </a:r>
            <a:r>
              <a:rPr lang="zh-CN" altLang="en-US" dirty="0" smtClean="0"/>
              <a:t>年</a:t>
            </a:r>
            <a:r>
              <a:rPr lang="en-US" altLang="zh-CN" dirty="0" smtClean="0"/>
              <a:t>4</a:t>
            </a:r>
            <a:r>
              <a:rPr lang="zh-CN" altLang="en-US" dirty="0" smtClean="0"/>
              <a:t>月</a:t>
            </a:r>
            <a:r>
              <a:rPr lang="en-US" altLang="zh-CN" dirty="0" smtClean="0"/>
              <a:t>	Unity</a:t>
            </a:r>
            <a:r>
              <a:rPr lang="zh-CN" altLang="en-US" dirty="0" smtClean="0"/>
              <a:t>支持</a:t>
            </a:r>
            <a:r>
              <a:rPr lang="en-US" altLang="zh-CN" dirty="0" smtClean="0"/>
              <a:t>iPad	ipad1 10</a:t>
            </a:r>
            <a:r>
              <a:rPr lang="zh-CN" altLang="en-US" dirty="0" smtClean="0"/>
              <a:t>年</a:t>
            </a:r>
            <a:r>
              <a:rPr lang="en-US" altLang="zh-CN" dirty="0"/>
              <a:t>1</a:t>
            </a:r>
            <a:r>
              <a:rPr lang="zh-CN" altLang="en-US" dirty="0"/>
              <a:t>月</a:t>
            </a:r>
            <a:r>
              <a:rPr lang="zh-CN" altLang="en-US" dirty="0" smtClean="0"/>
              <a:t>发布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en-US" altLang="zh-CN" dirty="0" smtClean="0"/>
              <a:t>2010</a:t>
            </a:r>
            <a:r>
              <a:rPr lang="zh-CN" altLang="en-US" dirty="0"/>
              <a:t>年</a:t>
            </a:r>
            <a:r>
              <a:rPr lang="en-US" altLang="zh-CN" dirty="0"/>
              <a:t>9</a:t>
            </a:r>
            <a:r>
              <a:rPr lang="zh-CN" altLang="en-US" dirty="0" smtClean="0"/>
              <a:t>月</a:t>
            </a:r>
            <a:r>
              <a:rPr lang="en-US" altLang="zh-CN" dirty="0" smtClean="0"/>
              <a:t>	Unity3.0</a:t>
            </a:r>
            <a:r>
              <a:rPr lang="zh-CN" altLang="en-US" dirty="0" smtClean="0"/>
              <a:t>版本</a:t>
            </a:r>
            <a:r>
              <a:rPr lang="en-US" altLang="zh-CN" dirty="0" smtClean="0"/>
              <a:t>		</a:t>
            </a:r>
            <a:r>
              <a:rPr lang="zh-CN" altLang="en-US" dirty="0" smtClean="0"/>
              <a:t>支持</a:t>
            </a:r>
            <a:r>
              <a:rPr lang="en-US" altLang="zh-CN" dirty="0"/>
              <a:t>Android</a:t>
            </a:r>
            <a:r>
              <a:rPr lang="zh-CN" altLang="en-US" dirty="0" smtClean="0"/>
              <a:t>平台</a:t>
            </a:r>
            <a:endParaRPr lang="en-US" altLang="zh-CN" dirty="0" smtClean="0"/>
          </a:p>
          <a:p>
            <a:r>
              <a:rPr lang="en-US" altLang="zh-CN" dirty="0"/>
              <a:t> </a:t>
            </a:r>
            <a:r>
              <a:rPr lang="en-US" altLang="zh-CN" dirty="0" smtClean="0"/>
              <a:t>			2007</a:t>
            </a:r>
            <a:r>
              <a:rPr lang="zh-CN" altLang="en-US" dirty="0"/>
              <a:t>年</a:t>
            </a:r>
            <a:r>
              <a:rPr lang="en-US" altLang="zh-CN" dirty="0"/>
              <a:t>11</a:t>
            </a:r>
            <a:r>
              <a:rPr lang="zh-CN" altLang="en-US" dirty="0" smtClean="0"/>
              <a:t>月发布</a:t>
            </a:r>
            <a:r>
              <a:rPr lang="en-US" altLang="zh-CN" dirty="0" smtClean="0"/>
              <a:t>Android</a:t>
            </a:r>
            <a:r>
              <a:rPr lang="zh-CN" altLang="en-US" dirty="0" smtClean="0"/>
              <a:t>系统</a:t>
            </a:r>
            <a:endParaRPr lang="en-US" altLang="zh-CN" dirty="0" smtClean="0"/>
          </a:p>
          <a:p>
            <a:r>
              <a:rPr lang="en-US" altLang="zh-CN" dirty="0" smtClean="0"/>
              <a:t>  			2010</a:t>
            </a:r>
            <a:r>
              <a:rPr lang="zh-CN" altLang="en-US" dirty="0"/>
              <a:t>年</a:t>
            </a:r>
            <a:r>
              <a:rPr lang="en-US" altLang="zh-CN" dirty="0"/>
              <a:t>1</a:t>
            </a:r>
            <a:r>
              <a:rPr lang="zh-CN" altLang="en-US" dirty="0" smtClean="0"/>
              <a:t>月日</a:t>
            </a:r>
            <a:r>
              <a:rPr lang="en-US" altLang="zh-CN" dirty="0" smtClean="0"/>
              <a:t>Google </a:t>
            </a:r>
            <a:r>
              <a:rPr lang="zh-CN" altLang="en-US" dirty="0" smtClean="0"/>
              <a:t>发布</a:t>
            </a:r>
            <a:r>
              <a:rPr lang="en-US" altLang="zh-CN" dirty="0" smtClean="0"/>
              <a:t>Nexus One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506385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Unity</a:t>
            </a:r>
            <a:r>
              <a:rPr lang="zh-CN" altLang="en-US" dirty="0"/>
              <a:t>大事迹</a:t>
            </a:r>
            <a:endParaRPr lang="en-US" altLang="zh-CN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0"/>
          </p:nvPr>
        </p:nvSpPr>
        <p:spPr>
          <a:xfrm>
            <a:off x="467544" y="1052736"/>
            <a:ext cx="8676456" cy="5189113"/>
          </a:xfrm>
        </p:spPr>
        <p:txBody>
          <a:bodyPr/>
          <a:lstStyle/>
          <a:p>
            <a:r>
              <a:rPr lang="en-US" altLang="zh-CN" dirty="0" smtClean="0"/>
              <a:t>2010</a:t>
            </a:r>
            <a:r>
              <a:rPr lang="zh-CN" altLang="en-US" dirty="0" smtClean="0"/>
              <a:t>年</a:t>
            </a:r>
            <a:r>
              <a:rPr lang="en-US" altLang="zh-CN" dirty="0" smtClean="0"/>
              <a:t>11</a:t>
            </a:r>
            <a:r>
              <a:rPr lang="zh-CN" altLang="en-US" dirty="0" smtClean="0"/>
              <a:t>月</a:t>
            </a:r>
            <a:r>
              <a:rPr lang="en-US" altLang="zh-CN" dirty="0" smtClean="0"/>
              <a:t>	Unity</a:t>
            </a:r>
            <a:r>
              <a:rPr lang="zh-CN" altLang="en-US" dirty="0" smtClean="0"/>
              <a:t>推出</a:t>
            </a:r>
            <a:r>
              <a:rPr lang="en-US" altLang="zh-CN" dirty="0" smtClean="0"/>
              <a:t>Unity Asset Store</a:t>
            </a:r>
          </a:p>
          <a:p>
            <a:endParaRPr lang="en-US" altLang="zh-CN" dirty="0"/>
          </a:p>
          <a:p>
            <a:r>
              <a:rPr lang="en-US" altLang="zh-CN" dirty="0" smtClean="0"/>
              <a:t>2011</a:t>
            </a:r>
            <a:r>
              <a:rPr lang="zh-CN" altLang="en-US" dirty="0" smtClean="0"/>
              <a:t>年</a:t>
            </a:r>
            <a:r>
              <a:rPr lang="en-US" altLang="zh-CN" dirty="0" smtClean="0"/>
              <a:t>11</a:t>
            </a:r>
            <a:r>
              <a:rPr lang="zh-CN" altLang="en-US" dirty="0" smtClean="0"/>
              <a:t>月</a:t>
            </a:r>
            <a:r>
              <a:rPr lang="en-US" altLang="zh-CN" dirty="0" smtClean="0"/>
              <a:t>	Unity</a:t>
            </a:r>
            <a:r>
              <a:rPr lang="zh-CN" altLang="en-US" dirty="0" smtClean="0"/>
              <a:t>用户超过</a:t>
            </a:r>
            <a:r>
              <a:rPr lang="en-US" altLang="zh-CN" dirty="0" smtClean="0"/>
              <a:t>750000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2012</a:t>
            </a:r>
            <a:r>
              <a:rPr lang="zh-CN" altLang="en-US" dirty="0" smtClean="0"/>
              <a:t>年</a:t>
            </a:r>
            <a:r>
              <a:rPr lang="en-US" altLang="zh-CN" dirty="0" smtClean="0"/>
              <a:t>2</a:t>
            </a:r>
            <a:r>
              <a:rPr lang="zh-CN" altLang="en-US" dirty="0" smtClean="0"/>
              <a:t>月</a:t>
            </a:r>
            <a:r>
              <a:rPr lang="en-US" altLang="zh-CN" dirty="0" smtClean="0"/>
              <a:t>	Unity3.5</a:t>
            </a:r>
            <a:r>
              <a:rPr lang="zh-CN" altLang="en-US" dirty="0" smtClean="0"/>
              <a:t>版本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en-US" altLang="zh-CN" dirty="0" smtClean="0"/>
              <a:t>2012</a:t>
            </a:r>
            <a:r>
              <a:rPr lang="zh-CN" altLang="en-US" dirty="0" smtClean="0"/>
              <a:t>年</a:t>
            </a:r>
            <a:r>
              <a:rPr lang="en-US" altLang="zh-CN" dirty="0" smtClean="0"/>
              <a:t>4</a:t>
            </a:r>
            <a:r>
              <a:rPr lang="zh-CN" altLang="en-US" dirty="0" smtClean="0"/>
              <a:t>月</a:t>
            </a:r>
            <a:r>
              <a:rPr lang="en-US" altLang="zh-CN" dirty="0" smtClean="0"/>
              <a:t>	Unity</a:t>
            </a:r>
            <a:r>
              <a:rPr lang="zh-CN" altLang="en-US" dirty="0" smtClean="0"/>
              <a:t>上海分公司成立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en-US" altLang="zh-CN" dirty="0" smtClean="0"/>
              <a:t>2012</a:t>
            </a:r>
            <a:r>
              <a:rPr lang="zh-CN" altLang="en-US" dirty="0" smtClean="0"/>
              <a:t>年</a:t>
            </a:r>
            <a:r>
              <a:rPr lang="en-US" altLang="zh-CN" dirty="0" smtClean="0"/>
              <a:t>8</a:t>
            </a:r>
            <a:r>
              <a:rPr lang="zh-CN" altLang="en-US" dirty="0" smtClean="0"/>
              <a:t>月</a:t>
            </a:r>
            <a:r>
              <a:rPr lang="en-US" altLang="zh-CN" dirty="0" smtClean="0"/>
              <a:t>	</a:t>
            </a:r>
            <a:r>
              <a:rPr lang="zh-CN" altLang="en-US" dirty="0" smtClean="0"/>
              <a:t>支持</a:t>
            </a:r>
            <a:r>
              <a:rPr lang="en-US" altLang="zh-CN" dirty="0" smtClean="0"/>
              <a:t>Windows8</a:t>
            </a:r>
            <a:r>
              <a:rPr lang="zh-CN" altLang="en-US" dirty="0" smtClean="0"/>
              <a:t>和</a:t>
            </a:r>
            <a:r>
              <a:rPr lang="en-US" altLang="zh-CN" dirty="0" smtClean="0"/>
              <a:t>Windows Phone 8</a:t>
            </a:r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25324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Unity</a:t>
            </a:r>
            <a:r>
              <a:rPr lang="zh-CN" altLang="en-US" dirty="0"/>
              <a:t>大事迹</a:t>
            </a:r>
            <a:endParaRPr lang="en-US" altLang="zh-CN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0"/>
          </p:nvPr>
        </p:nvSpPr>
        <p:spPr>
          <a:xfrm>
            <a:off x="467544" y="1052736"/>
            <a:ext cx="8676456" cy="5663089"/>
          </a:xfrm>
        </p:spPr>
        <p:txBody>
          <a:bodyPr/>
          <a:lstStyle/>
          <a:p>
            <a:r>
              <a:rPr lang="en-US" altLang="zh-CN" dirty="0"/>
              <a:t>2012</a:t>
            </a:r>
            <a:r>
              <a:rPr lang="zh-CN" altLang="en-US" dirty="0"/>
              <a:t>年</a:t>
            </a:r>
            <a:r>
              <a:rPr lang="en-US" altLang="zh-CN" dirty="0"/>
              <a:t>11</a:t>
            </a:r>
            <a:r>
              <a:rPr lang="zh-CN" altLang="en-US" dirty="0"/>
              <a:t>月	</a:t>
            </a:r>
            <a:r>
              <a:rPr lang="en-US" altLang="zh-CN" dirty="0"/>
              <a:t>Unity4.0</a:t>
            </a:r>
            <a:r>
              <a:rPr lang="zh-CN" altLang="en-US" dirty="0"/>
              <a:t>版本</a:t>
            </a:r>
          </a:p>
          <a:p>
            <a:r>
              <a:rPr lang="zh-CN" altLang="en-US" dirty="0"/>
              <a:t>			</a:t>
            </a:r>
            <a:r>
              <a:rPr lang="zh-CN" altLang="en-US" dirty="0" smtClean="0"/>
              <a:t>支持</a:t>
            </a:r>
            <a:r>
              <a:rPr lang="en-US" altLang="zh-CN" dirty="0"/>
              <a:t>DirectX11</a:t>
            </a:r>
            <a:r>
              <a:rPr lang="zh-CN" altLang="en-US" dirty="0"/>
              <a:t>，支持</a:t>
            </a:r>
            <a:r>
              <a:rPr lang="en-US" altLang="zh-CN" dirty="0"/>
              <a:t>Linux</a:t>
            </a:r>
            <a:r>
              <a:rPr lang="zh-CN" altLang="en-US" dirty="0"/>
              <a:t>和</a:t>
            </a:r>
            <a:r>
              <a:rPr lang="en-US" altLang="zh-CN" dirty="0"/>
              <a:t>Flash</a:t>
            </a:r>
            <a:r>
              <a:rPr lang="zh-CN" altLang="en-US" dirty="0" smtClean="0"/>
              <a:t>发布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en-US" altLang="zh-CN" dirty="0" smtClean="0"/>
              <a:t>2013</a:t>
            </a:r>
            <a:r>
              <a:rPr lang="zh-CN" altLang="en-US" dirty="0" smtClean="0"/>
              <a:t>年</a:t>
            </a:r>
            <a:r>
              <a:rPr lang="en-US" altLang="zh-CN" dirty="0" smtClean="0"/>
              <a:t>2</a:t>
            </a:r>
            <a:r>
              <a:rPr lang="zh-CN" altLang="en-US" dirty="0" smtClean="0"/>
              <a:t>月</a:t>
            </a:r>
            <a:r>
              <a:rPr lang="en-US" altLang="zh-CN" dirty="0" smtClean="0"/>
              <a:t>	</a:t>
            </a:r>
            <a:r>
              <a:rPr lang="zh-CN" altLang="en-US" dirty="0" smtClean="0"/>
              <a:t>支持</a:t>
            </a:r>
            <a:r>
              <a:rPr lang="en-US" altLang="zh-CN" dirty="0" smtClean="0"/>
              <a:t>Blackberry 10</a:t>
            </a:r>
          </a:p>
          <a:p>
            <a:endParaRPr lang="en-US" altLang="zh-CN" dirty="0"/>
          </a:p>
          <a:p>
            <a:r>
              <a:rPr lang="en-US" altLang="zh-CN" dirty="0" smtClean="0"/>
              <a:t>2013</a:t>
            </a:r>
            <a:r>
              <a:rPr lang="zh-CN" altLang="en-US" dirty="0" smtClean="0"/>
              <a:t>年</a:t>
            </a:r>
            <a:r>
              <a:rPr lang="en-US" altLang="zh-CN" dirty="0" smtClean="0"/>
              <a:t>5</a:t>
            </a:r>
            <a:r>
              <a:rPr lang="zh-CN" altLang="en-US" dirty="0" smtClean="0"/>
              <a:t>月</a:t>
            </a:r>
            <a:r>
              <a:rPr lang="en-US" altLang="zh-CN" dirty="0" smtClean="0"/>
              <a:t>	Unity Basic</a:t>
            </a:r>
            <a:r>
              <a:rPr lang="zh-CN" altLang="en-US" dirty="0" smtClean="0"/>
              <a:t>版授权免费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2015</a:t>
            </a:r>
            <a:r>
              <a:rPr lang="zh-CN" altLang="en-US" dirty="0" smtClean="0"/>
              <a:t>年</a:t>
            </a:r>
            <a:r>
              <a:rPr lang="en-US" altLang="zh-CN" dirty="0" smtClean="0"/>
              <a:t>2</a:t>
            </a:r>
            <a:r>
              <a:rPr lang="zh-CN" altLang="en-US" dirty="0" smtClean="0"/>
              <a:t>月</a:t>
            </a:r>
            <a:r>
              <a:rPr lang="en-US" altLang="zh-CN" dirty="0" smtClean="0"/>
              <a:t>	Unity4.6.2</a:t>
            </a:r>
            <a:r>
              <a:rPr lang="zh-CN" altLang="en-US" dirty="0" smtClean="0"/>
              <a:t>版本</a:t>
            </a:r>
            <a:r>
              <a:rPr lang="en-US" altLang="zh-CN" dirty="0" smtClean="0"/>
              <a:t>	</a:t>
            </a:r>
            <a:r>
              <a:rPr lang="zh-CN" altLang="en-US" dirty="0" smtClean="0"/>
              <a:t>支持</a:t>
            </a:r>
            <a:r>
              <a:rPr lang="en-US" altLang="zh-CN" dirty="0" smtClean="0"/>
              <a:t>64</a:t>
            </a:r>
            <a:r>
              <a:rPr lang="zh-CN" altLang="en-US" dirty="0" smtClean="0"/>
              <a:t>位</a:t>
            </a:r>
            <a:r>
              <a:rPr lang="en-US" altLang="zh-CN" dirty="0" smtClean="0"/>
              <a:t>IOS(</a:t>
            </a:r>
            <a:r>
              <a:rPr lang="en-US" altLang="zh-CN" dirty="0"/>
              <a:t>IL2CPP</a:t>
            </a:r>
            <a:r>
              <a:rPr lang="en-US" altLang="zh-CN" dirty="0" smtClean="0"/>
              <a:t>)</a:t>
            </a:r>
          </a:p>
          <a:p>
            <a:r>
              <a:rPr lang="en-US" altLang="zh-CN" dirty="0" smtClean="0"/>
              <a:t>               		Unity4.6.3</a:t>
            </a:r>
            <a:r>
              <a:rPr lang="zh-CN" altLang="en-US" dirty="0" smtClean="0"/>
              <a:t>版本</a:t>
            </a:r>
            <a:r>
              <a:rPr lang="en-US" altLang="zh-CN" dirty="0"/>
              <a:t> </a:t>
            </a:r>
            <a:r>
              <a:rPr lang="en-US" altLang="zh-CN" dirty="0" smtClean="0"/>
              <a:t>	Metal</a:t>
            </a:r>
            <a:r>
              <a:rPr lang="zh-CN" altLang="en-US" dirty="0"/>
              <a:t>、</a:t>
            </a:r>
            <a:r>
              <a:rPr lang="en-US" altLang="zh-CN" dirty="0" smtClean="0"/>
              <a:t>IL2CPP</a:t>
            </a:r>
            <a:r>
              <a:rPr lang="zh-CN" altLang="en-US" dirty="0" smtClean="0"/>
              <a:t>更新</a:t>
            </a:r>
            <a:endParaRPr lang="en-US" altLang="zh-CN" dirty="0" smtClean="0"/>
          </a:p>
          <a:p>
            <a:pPr marL="457200" lvl="1" indent="0">
              <a:buNone/>
            </a:pPr>
            <a:r>
              <a:rPr lang="en-US" altLang="zh-CN" dirty="0"/>
              <a:t> </a:t>
            </a:r>
            <a:r>
              <a:rPr lang="en-US" altLang="zh-CN" dirty="0" smtClean="0"/>
              <a:t>		</a:t>
            </a:r>
            <a:endParaRPr lang="en-US" altLang="zh-CN" dirty="0"/>
          </a:p>
          <a:p>
            <a:r>
              <a:rPr lang="en-US" altLang="zh-CN" dirty="0" smtClean="0"/>
              <a:t>2015</a:t>
            </a:r>
            <a:r>
              <a:rPr lang="zh-CN" altLang="en-US" dirty="0" smtClean="0"/>
              <a:t>年</a:t>
            </a:r>
            <a:r>
              <a:rPr lang="en-US" altLang="zh-CN" dirty="0" smtClean="0"/>
              <a:t>3</a:t>
            </a:r>
            <a:r>
              <a:rPr lang="zh-CN" altLang="en-US" dirty="0" smtClean="0"/>
              <a:t>月</a:t>
            </a:r>
            <a:r>
              <a:rPr lang="en-US" altLang="zh-CN" dirty="0" smtClean="0"/>
              <a:t>	Unity5.0</a:t>
            </a:r>
            <a:r>
              <a:rPr lang="zh-CN" altLang="en-US" dirty="0" smtClean="0"/>
              <a:t>版本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4020771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Unity3d</a:t>
            </a:r>
            <a:r>
              <a:rPr lang="zh-CN" altLang="en-US" dirty="0"/>
              <a:t>开发的游戏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938896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827584" y="2060848"/>
            <a:ext cx="7243738" cy="1047757"/>
          </a:xfrm>
        </p:spPr>
        <p:txBody>
          <a:bodyPr/>
          <a:lstStyle/>
          <a:p>
            <a:r>
              <a:rPr lang="en-US" altLang="zh-CN" dirty="0"/>
              <a:t>Unity3d</a:t>
            </a:r>
            <a:r>
              <a:rPr lang="zh-CN" altLang="en-US" dirty="0"/>
              <a:t>开发</a:t>
            </a:r>
            <a:r>
              <a:rPr lang="zh-CN" altLang="en-US" dirty="0" smtClean="0"/>
              <a:t>的单机游戏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552317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沉稳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80000"/>
              </a:schemeClr>
            </a:gs>
            <a:gs pos="62000">
              <a:schemeClr val="phClr">
                <a:tint val="30000"/>
                <a:satMod val="180000"/>
              </a:schemeClr>
            </a:gs>
            <a:gs pos="100000">
              <a:schemeClr val="phClr">
                <a:tint val="22000"/>
                <a:satMod val="18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58000"/>
                <a:satMod val="150000"/>
              </a:schemeClr>
            </a:gs>
            <a:gs pos="72000">
              <a:schemeClr val="phClr">
                <a:tint val="90000"/>
                <a:satMod val="135000"/>
              </a:schemeClr>
            </a:gs>
            <a:gs pos="100000">
              <a:schemeClr val="phClr">
                <a:tint val="8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80000"/>
            </a:schemeClr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000000"/>
            </a:lightRig>
          </a:scene3d>
          <a:sp3d prstMaterial="matte">
            <a:bevelT w="63500" h="635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11233</TotalTime>
  <Words>971</Words>
  <Application>Microsoft Office PowerPoint</Application>
  <PresentationFormat>全屏显示(4:3)</PresentationFormat>
  <Paragraphs>287</Paragraphs>
  <Slides>33</Slides>
  <Notes>31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33</vt:i4>
      </vt:variant>
    </vt:vector>
  </HeadingPairs>
  <TitlesOfParts>
    <vt:vector size="38" baseType="lpstr">
      <vt:lpstr>宋体</vt:lpstr>
      <vt:lpstr>微软雅黑</vt:lpstr>
      <vt:lpstr>Arial</vt:lpstr>
      <vt:lpstr>Calibri</vt:lpstr>
      <vt:lpstr>Office 主题</vt:lpstr>
      <vt:lpstr>Unity3d</vt:lpstr>
      <vt:lpstr>PowerPoint 演示文稿</vt:lpstr>
      <vt:lpstr>Unity大事迹</vt:lpstr>
      <vt:lpstr>Unity大事迹</vt:lpstr>
      <vt:lpstr>Unity大事迹</vt:lpstr>
      <vt:lpstr>Unity大事迹</vt:lpstr>
      <vt:lpstr>Unity大事迹</vt:lpstr>
      <vt:lpstr>Unity3d开发的游戏</vt:lpstr>
      <vt:lpstr>Unity3d开发的单机游戏</vt:lpstr>
      <vt:lpstr>Unity3d开发的单机游戏</vt:lpstr>
      <vt:lpstr>Unity3d开发的单机游戏</vt:lpstr>
      <vt:lpstr>Unity3d开发的单机游戏</vt:lpstr>
      <vt:lpstr>Unity3d开发的单机游戏</vt:lpstr>
      <vt:lpstr>Unity3d开发的单机游戏</vt:lpstr>
      <vt:lpstr>Unity3d开发的网页游戏</vt:lpstr>
      <vt:lpstr>Unity3d开发的网页游戏</vt:lpstr>
      <vt:lpstr>Unity3d开发的网页游戏</vt:lpstr>
      <vt:lpstr>Unity3d开发的网页游戏</vt:lpstr>
      <vt:lpstr>Unity3d开发的手机游戏</vt:lpstr>
      <vt:lpstr>Unity3d开发的手机游戏</vt:lpstr>
      <vt:lpstr>Unity3d开发的手机游戏</vt:lpstr>
      <vt:lpstr>Unity3d开发的手机游戏</vt:lpstr>
      <vt:lpstr>Unity3d开发的手机游戏</vt:lpstr>
      <vt:lpstr>Unity3d开发的手机游戏</vt:lpstr>
      <vt:lpstr>Unity3d开发的手机游戏</vt:lpstr>
      <vt:lpstr>Unity3d开发的手机游戏</vt:lpstr>
      <vt:lpstr>Unity3d支持的平台</vt:lpstr>
      <vt:lpstr>Unity3d支持的平台</vt:lpstr>
      <vt:lpstr>Unity3d支持的平台</vt:lpstr>
      <vt:lpstr>Unity3d支持的平台</vt:lpstr>
      <vt:lpstr>Unity3d支持的平台</vt:lpstr>
      <vt:lpstr>Unity3d支持的平台</vt:lpstr>
      <vt:lpstr>Unity3d VR AR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JAVA面向对象01</dc:title>
  <dc:creator>tarena</dc:creator>
  <cp:lastModifiedBy>tarena</cp:lastModifiedBy>
  <cp:revision>2465</cp:revision>
  <cp:lastPrinted>2014-02-25T07:33:26Z</cp:lastPrinted>
  <dcterms:modified xsi:type="dcterms:W3CDTF">2015-10-22T14:04:49Z</dcterms:modified>
</cp:coreProperties>
</file>